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Kontekstualno profiliranje spletnih uporabnikov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Pri brskanju po spletu nas vodijo: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trenutna zanimanja, npr. današnji kino spored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splošni interesi, npr. športne novice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dolgčas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Na podlagi analize vsebin obiskanih spletnih strani in časov obiskov lahko zgradimo model uporabnikovih interesov, to je </a:t>
            </a:r>
            <a:r>
              <a:rPr i="1" lang="en">
                <a:solidFill>
                  <a:srgbClr val="000000"/>
                </a:solidFill>
              </a:rPr>
              <a:t>kontekstualni profil uporabnika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V kontekstualnem profilu ni nobenih osebnih podatkov, kot so ime, priimek, starost, slike, prijateljstva ipd.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0" y="1676400"/>
            <a:ext cx="4095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374" y="2010524"/>
            <a:ext cx="352575" cy="34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025" y="2359225"/>
            <a:ext cx="352575" cy="3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Kontekstualno profiliranje spletnih uporabnikov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Tipično pri poskusih razdelimo podatke na: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učne podatke - uporabimo za gradnjo profila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testne podatke - ocenimo kvaliteto profila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Kako dober je zgrajeni profil?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z zgrajenim profilom poskušamo napovedati vsebino spletne strani, ki jo bo uporabnik obiskal naslednjo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napovedano vsebino primerjamo z obiskano stranjo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875" y="1117050"/>
            <a:ext cx="3416249" cy="173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