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236" y="1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34C0B93-8044-4CF1-87E0-A89F77E872B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55240" y="109440"/>
            <a:ext cx="95376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napovedovanje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koncentracij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PM</a:t>
            </a:r>
            <a:r>
              <a:rPr lang="en-US" sz="3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31800" y="1343622"/>
            <a:ext cx="953760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Agencijo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okolje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(ARSO)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Vsakodnevna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napoved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tekoči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naslednji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Napovedane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povprečne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dnevne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koncnetracije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 11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slovenskih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mestih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Ljubljana, Maribor,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Celje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Murska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Sobota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Kranj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Novo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Zagorje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Trbovlje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Hrastnik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Nova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Gorica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Koper).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avtomatsko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zažene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vsak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osmih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zjutraj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Služi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pomoč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ekspertu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objavljanju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opozoril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194560" y="3788280"/>
            <a:ext cx="5486400" cy="347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Zakaj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statistični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model? 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koncentracije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onesnaževal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vpliva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več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dejavnikov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Koncentracije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prejšnjega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Vremenska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situacija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Izpusti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Temperaturna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inverzija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Iz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znanih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situacij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lahko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razpoznamo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prihodnje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situacije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strojno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učenje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Razpoložljivost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podatkov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vsak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zjutraj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5612040" y="1768680"/>
            <a:ext cx="350748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82880" y="182880"/>
            <a:ext cx="9681968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Struktura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modela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2740680" y="1280160"/>
            <a:ext cx="4597920" cy="530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111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</dc:creator>
  <cp:lastModifiedBy>Matej</cp:lastModifiedBy>
  <cp:revision>4</cp:revision>
  <dcterms:created xsi:type="dcterms:W3CDTF">2017-01-30T09:49:24Z</dcterms:created>
  <dcterms:modified xsi:type="dcterms:W3CDTF">2017-01-30T12:35:00Z</dcterms:modified>
  <dc:language>en-US</dc:language>
</cp:coreProperties>
</file>