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82" r:id="rId3"/>
    <p:sldId id="283" r:id="rId4"/>
    <p:sldId id="261" r:id="rId5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41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AA524-863A-434B-B7DD-C39C651F776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2EB4-18C4-4ADC-AD47-CA15BA4A2A2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156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C007-9786-49AA-80A8-2CE233F1F5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4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88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563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4888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sebina - E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"/>
          <p:cNvSpPr>
            <a:spLocks noGrp="1"/>
          </p:cNvSpPr>
          <p:nvPr>
            <p:ph type="title"/>
          </p:nvPr>
        </p:nvSpPr>
        <p:spPr>
          <a:xfrm>
            <a:off x="608725" y="939800"/>
            <a:ext cx="7955838" cy="8001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12" name="Ograda vsebine 2"/>
          <p:cNvSpPr>
            <a:spLocks noGrp="1"/>
          </p:cNvSpPr>
          <p:nvPr>
            <p:ph idx="1"/>
          </p:nvPr>
        </p:nvSpPr>
        <p:spPr>
          <a:xfrm>
            <a:off x="608725" y="1897063"/>
            <a:ext cx="7955838" cy="42926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fld id="{AD6A33A9-FB9A-4CDA-B4CD-01CF8B5769C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Ograda no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</a:rPr>
              <a:t>Marko Robnik-Šikonja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5821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078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862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7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534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74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7370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257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411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an.r-project.org/package=ExplainPredi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152128"/>
          </a:xfrm>
        </p:spPr>
        <p:txBody>
          <a:bodyPr/>
          <a:lstStyle/>
          <a:p>
            <a:r>
              <a:rPr lang="sl-SI" smtClean="0"/>
              <a:t>Analiza velepodatkov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3" y="1452899"/>
            <a:ext cx="3525945" cy="2473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6" y="4149080"/>
            <a:ext cx="3844865" cy="2126134"/>
          </a:xfrm>
          <a:prstGeom prst="rect">
            <a:avLst/>
          </a:prstGeom>
        </p:spPr>
      </p:pic>
      <p:pic>
        <p:nvPicPr>
          <p:cNvPr id="1028" name="Picture 4" descr="Image result for big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72" y="3870834"/>
            <a:ext cx="4174232" cy="2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ig 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85" y="1603648"/>
            <a:ext cx="3558186" cy="200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55" y="82857"/>
            <a:ext cx="8229600" cy="1143000"/>
          </a:xfrm>
        </p:spPr>
        <p:txBody>
          <a:bodyPr>
            <a:normAutofit/>
          </a:bodyPr>
          <a:lstStyle/>
          <a:p>
            <a:r>
              <a:rPr lang="sl-SI" smtClean="0"/>
              <a:t>Podatki so priložnost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27" y="1124744"/>
            <a:ext cx="8562587" cy="5328592"/>
          </a:xfrm>
        </p:spPr>
        <p:txBody>
          <a:bodyPr>
            <a:normAutofit fontScale="92500" lnSpcReduction="10000"/>
          </a:bodyPr>
          <a:lstStyle/>
          <a:p>
            <a:r>
              <a:rPr lang="sl-SI" smtClean="0"/>
              <a:t>Rek: od viška glava (večinoma) ne boli.</a:t>
            </a:r>
          </a:p>
          <a:p>
            <a:endParaRPr lang="sl-SI"/>
          </a:p>
          <a:p>
            <a:endParaRPr lang="sl-SI" smtClean="0"/>
          </a:p>
          <a:p>
            <a:endParaRPr lang="sl-SI"/>
          </a:p>
          <a:p>
            <a:endParaRPr lang="sl-SI" smtClean="0"/>
          </a:p>
          <a:p>
            <a:endParaRPr lang="sl-SI"/>
          </a:p>
          <a:p>
            <a:endParaRPr lang="sl-SI" smtClean="0"/>
          </a:p>
          <a:p>
            <a:pPr marL="0" indent="0">
              <a:buNone/>
            </a:pPr>
            <a:endParaRPr lang="sl-SI" smtClean="0"/>
          </a:p>
          <a:p>
            <a:pPr marL="0" indent="0">
              <a:buNone/>
            </a:pPr>
            <a:endParaRPr lang="sl-SI" smtClean="0"/>
          </a:p>
          <a:p>
            <a:pPr marL="0" indent="0">
              <a:buNone/>
            </a:pPr>
            <a:r>
              <a:rPr lang="sl-SI" smtClean="0"/>
              <a:t>Resnica: utapljamo se v podatkih, hlepimo po znanju.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24" y="1935551"/>
            <a:ext cx="3681845" cy="2704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5" y="2204864"/>
            <a:ext cx="4755118" cy="26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91" y="332078"/>
            <a:ext cx="8229600" cy="1143000"/>
          </a:xfrm>
        </p:spPr>
        <p:txBody>
          <a:bodyPr>
            <a:noAutofit/>
          </a:bodyPr>
          <a:lstStyle/>
          <a:p>
            <a:r>
              <a:rPr lang="sl-SI" sz="2800" smtClean="0"/>
              <a:t>Problemi so samo navidez različni: </a:t>
            </a:r>
            <a:br>
              <a:rPr lang="sl-SI" sz="2800" smtClean="0"/>
            </a:br>
            <a:r>
              <a:rPr lang="sl-SI" sz="2800" smtClean="0"/>
              <a:t>razvijamo splošne metode, uporabljamo marsikje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33A9-FB9A-4CDA-B4CD-01CF8B5769C9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0" y="1451043"/>
            <a:ext cx="4887732" cy="43912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6308079"/>
            <a:ext cx="814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Robnik-Šikonja, M. (2015), ExplainPrediction: Explanation of Predictions for Classification and Regression. </a:t>
            </a:r>
            <a:br>
              <a:rPr lang="en-US" sz="1200" dirty="0" smtClean="0"/>
            </a:br>
            <a:r>
              <a:rPr lang="en-US" sz="1200" dirty="0" smtClean="0"/>
              <a:t>R package version 2.0.1. </a:t>
            </a:r>
            <a:r>
              <a:rPr lang="en-US" sz="1200" dirty="0" smtClean="0">
                <a:hlinkClick r:id="rId4"/>
              </a:rPr>
              <a:t>http://cran.r-project.org/package=ExplainPrediction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11391" y="1493821"/>
            <a:ext cx="4335967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80864" y="5938747"/>
            <a:ext cx="466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n</a:t>
            </a:r>
            <a:r>
              <a:rPr lang="sl-SI" dirty="0" smtClean="0"/>
              <a:t>apovedovanje uspešnosti prodajnih priložnosti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740" y="5890504"/>
            <a:ext cx="30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n</a:t>
            </a:r>
            <a:r>
              <a:rPr lang="sl-SI" dirty="0" smtClean="0"/>
              <a:t>apovedovanje ponovitve raka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40960" cy="2232248"/>
          </a:xfrm>
        </p:spPr>
        <p:txBody>
          <a:bodyPr>
            <a:normAutofit fontScale="90000"/>
          </a:bodyPr>
          <a:lstStyle/>
          <a:p>
            <a:pPr algn="l"/>
            <a:r>
              <a:rPr lang="sl-SI" b="1" i="1" smtClean="0"/>
              <a:t>Laboratorij za kognitivno modeliranje</a:t>
            </a:r>
            <a:br>
              <a:rPr lang="sl-SI" b="1" i="1" smtClean="0"/>
            </a:br>
            <a:r>
              <a:rPr lang="sl-SI" b="1" i="1" smtClean="0"/>
              <a:t/>
            </a:r>
            <a:br>
              <a:rPr lang="sl-SI" b="1" i="1" smtClean="0"/>
            </a:br>
            <a:endParaRPr lang="sl-SI" dirty="0"/>
          </a:p>
        </p:txBody>
      </p:sp>
      <p:pic>
        <p:nvPicPr>
          <p:cNvPr id="5" name="Picture 4" descr="lkmlogo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40" y="1268760"/>
            <a:ext cx="2756351" cy="13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lkm.fri.uni-lj.si/uploads/images/lkm-char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928"/>
            <a:ext cx="5707287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71700" y="1844824"/>
            <a:ext cx="30604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b="1" i="1"/>
              <a:t>Razvoj </a:t>
            </a:r>
            <a:r>
              <a:rPr lang="sl-SI" b="1" i="1"/>
              <a:t>metod </a:t>
            </a:r>
            <a:r>
              <a:rPr lang="sl-SI" b="1" i="1" smtClean="0"/>
              <a:t/>
            </a:r>
            <a:br>
              <a:rPr lang="sl-SI" b="1" i="1" smtClean="0"/>
            </a:br>
            <a:r>
              <a:rPr lang="sl-SI" b="1" i="1" smtClean="0"/>
              <a:t>umetne </a:t>
            </a:r>
            <a:r>
              <a:rPr lang="sl-SI" b="1" i="1"/>
              <a:t>inteligence </a:t>
            </a:r>
            <a:r>
              <a:rPr lang="sl-SI" b="1" i="1" smtClean="0"/>
              <a:t/>
            </a:r>
            <a:br>
              <a:rPr lang="sl-SI" b="1" i="1" smtClean="0"/>
            </a:br>
            <a:r>
              <a:rPr lang="sl-SI" b="1" i="1" smtClean="0"/>
              <a:t>in </a:t>
            </a:r>
            <a:br>
              <a:rPr lang="sl-SI" b="1" i="1" smtClean="0"/>
            </a:br>
            <a:r>
              <a:rPr lang="sl-SI" b="1" i="1" smtClean="0"/>
              <a:t>strojnega </a:t>
            </a:r>
            <a:r>
              <a:rPr lang="sl-SI" b="1" i="1"/>
              <a:t>učenja </a:t>
            </a:r>
            <a:br>
              <a:rPr lang="sl-SI" b="1" i="1"/>
            </a:br>
            <a:r>
              <a:rPr lang="sl-SI" b="1" i="1"/>
              <a:t>za </a:t>
            </a:r>
            <a:r>
              <a:rPr lang="sl-SI" b="1" i="1" smtClean="0"/>
              <a:t/>
            </a:r>
            <a:br>
              <a:rPr lang="sl-SI" b="1" i="1" smtClean="0"/>
            </a:br>
            <a:r>
              <a:rPr lang="sl-SI" b="1" i="1" smtClean="0"/>
              <a:t>inteligentno </a:t>
            </a:r>
            <a:br>
              <a:rPr lang="sl-SI" b="1" i="1" smtClean="0"/>
            </a:br>
            <a:r>
              <a:rPr lang="sl-SI" b="1" i="1" smtClean="0"/>
              <a:t>analizo velepodatkov, </a:t>
            </a:r>
            <a:br>
              <a:rPr lang="sl-SI" b="1" i="1" smtClean="0"/>
            </a:br>
            <a:r>
              <a:rPr lang="sl-SI" b="1" i="1" smtClean="0"/>
              <a:t>podatkovno rudarjenje </a:t>
            </a:r>
            <a:br>
              <a:rPr lang="sl-SI" b="1" i="1" smtClean="0"/>
            </a:br>
            <a:r>
              <a:rPr lang="sl-SI" b="1" i="1" smtClean="0"/>
              <a:t>in </a:t>
            </a:r>
            <a:br>
              <a:rPr lang="sl-SI" b="1" i="1" smtClean="0"/>
            </a:br>
            <a:r>
              <a:rPr lang="sl-SI" b="1" i="1" smtClean="0"/>
              <a:t>luščenje informacij iz besedil</a:t>
            </a:r>
            <a:r>
              <a:rPr lang="sl-SI"/>
              <a:t/>
            </a:r>
            <a:br>
              <a:rPr lang="sl-SI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65</Words>
  <Application>Microsoft Office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Analiza velepodatkov</vt:lpstr>
      <vt:lpstr>Podatki so priložnost</vt:lpstr>
      <vt:lpstr>Problemi so samo navidez različni:  razvijamo splošne metode, uporabljamo marsikje</vt:lpstr>
      <vt:lpstr>Laboratorij za kognitivno modeliranje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Laboratorij za kognitivno modeliranje</dc:title>
  <dc:creator>Igor</dc:creator>
  <cp:lastModifiedBy>Marko Robnik-Šikonja</cp:lastModifiedBy>
  <cp:revision>51</cp:revision>
  <dcterms:created xsi:type="dcterms:W3CDTF">2016-01-13T15:15:47Z</dcterms:created>
  <dcterms:modified xsi:type="dcterms:W3CDTF">2017-01-30T11:26:07Z</dcterms:modified>
</cp:coreProperties>
</file>