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2" r:id="rId3"/>
    <p:sldId id="286" r:id="rId4"/>
    <p:sldId id="287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416" y="16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A524-863A-434B-B7DD-C39C651F776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2EB4-18C4-4ADC-AD47-CA15BA4A2A2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156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88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56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888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sebina - E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slov 1"/>
          <p:cNvSpPr>
            <a:spLocks noGrp="1"/>
          </p:cNvSpPr>
          <p:nvPr>
            <p:ph type="title"/>
          </p:nvPr>
        </p:nvSpPr>
        <p:spPr>
          <a:xfrm>
            <a:off x="608725" y="939800"/>
            <a:ext cx="7955838" cy="8001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12" name="Ograda vsebine 2"/>
          <p:cNvSpPr>
            <a:spLocks noGrp="1"/>
          </p:cNvSpPr>
          <p:nvPr>
            <p:ph idx="1"/>
          </p:nvPr>
        </p:nvSpPr>
        <p:spPr>
          <a:xfrm>
            <a:off x="608725" y="1897063"/>
            <a:ext cx="7955838" cy="42926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fld id="{AD6A33A9-FB9A-4CDA-B4CD-01CF8B5769C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grada no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Marko Robnik-Šikonja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821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07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862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7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534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74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7370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572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8F0E-4BFE-4E9A-83B5-878718286FB8}" type="datetimeFigureOut">
              <a:rPr lang="sl-SI" smtClean="0"/>
              <a:t>30. 01. 2017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230D-82CF-40D1-8865-2F3F14E4FFC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411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sl-SI" smtClean="0"/>
              <a:t>Luščenje informacij iz naravnega jezika</a:t>
            </a:r>
            <a:br>
              <a:rPr lang="sl-SI" smtClean="0"/>
            </a:br>
            <a:endParaRPr lang="en-US"/>
          </a:p>
        </p:txBody>
      </p:sp>
      <p:pic>
        <p:nvPicPr>
          <p:cNvPr id="9" name="Picture 2" descr="Rezultat iskanja slik za natural language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998" y="1386765"/>
            <a:ext cx="4416201" cy="253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zultat iskanja slik za language understa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84310"/>
            <a:ext cx="4032448" cy="297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wordnetnaviglipictur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r="-360"/>
          <a:stretch/>
        </p:blipFill>
        <p:spPr>
          <a:xfrm>
            <a:off x="540692" y="4149080"/>
            <a:ext cx="3542179" cy="2448271"/>
          </a:xfrm>
          <a:prstGeom prst="rect">
            <a:avLst/>
          </a:prstGeom>
        </p:spPr>
      </p:pic>
      <p:pic>
        <p:nvPicPr>
          <p:cNvPr id="1026" name="Picture 2" descr="Image result for natural language understand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0" y="1383409"/>
            <a:ext cx="4288222" cy="24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7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555" y="82856"/>
            <a:ext cx="8229600" cy="2626063"/>
          </a:xfrm>
        </p:spPr>
        <p:txBody>
          <a:bodyPr>
            <a:normAutofit/>
          </a:bodyPr>
          <a:lstStyle/>
          <a:p>
            <a:r>
              <a:rPr lang="sl-SI"/>
              <a:t>Razumevanje </a:t>
            </a:r>
            <a:r>
              <a:rPr lang="sl-SI" smtClean="0"/>
              <a:t>naravnega </a:t>
            </a:r>
            <a:r>
              <a:rPr lang="sl-SI"/>
              <a:t>jezika je eden velikih izzivov (ne le) umetne </a:t>
            </a:r>
            <a:r>
              <a:rPr lang="sl-SI"/>
              <a:t>inteligence 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780928"/>
            <a:ext cx="8562587" cy="3672408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sl-SI" i="1" smtClean="0"/>
              <a:t>Časopisni naslovi:</a:t>
            </a:r>
          </a:p>
          <a:p>
            <a:pPr lvl="2"/>
            <a:r>
              <a:rPr lang="sl-SI" i="1" smtClean="0"/>
              <a:t>Romana </a:t>
            </a:r>
            <a:r>
              <a:rPr lang="sl-SI" i="1"/>
              <a:t>je srečala Abrahama</a:t>
            </a:r>
          </a:p>
          <a:p>
            <a:pPr lvl="2"/>
            <a:r>
              <a:rPr lang="sl-SI" i="1"/>
              <a:t>Kamerunec in Nigerijec padla na Obrežju</a:t>
            </a:r>
          </a:p>
          <a:p>
            <a:pPr lvl="2"/>
            <a:r>
              <a:rPr lang="sl-SI" i="1"/>
              <a:t>Jutri bo Slovenija spet rdeča</a:t>
            </a:r>
          </a:p>
          <a:p>
            <a:pPr lvl="2"/>
            <a:r>
              <a:rPr lang="sl-SI" i="1"/>
              <a:t>HRVAŠKO PODJETJE V LOVU ZA SLOVENSKIM ŽITOM</a:t>
            </a:r>
          </a:p>
          <a:p>
            <a:pPr lvl="2"/>
            <a:r>
              <a:rPr lang="sl-SI" i="1"/>
              <a:t>Aluminij začel popuščati</a:t>
            </a:r>
          </a:p>
          <a:p>
            <a:pPr lvl="2"/>
            <a:r>
              <a:rPr lang="sl-SI"/>
              <a:t>JUVENILE COURT TO TRY SHOOTING DEFENDANT</a:t>
            </a:r>
          </a:p>
          <a:p>
            <a:pPr lvl="2"/>
            <a:r>
              <a:rPr lang="sl-SI"/>
              <a:t>KIDS MAKE NUTRITIOUS SNACKS</a:t>
            </a:r>
          </a:p>
          <a:p>
            <a:pPr lvl="2"/>
            <a:r>
              <a:rPr lang="sl-SI"/>
              <a:t>MINERS REFUSE TO WORK AFTER DEATH…</a:t>
            </a:r>
          </a:p>
          <a:p>
            <a:endParaRPr lang="sl-SI" smtClean="0"/>
          </a:p>
        </p:txBody>
      </p:sp>
      <p:sp>
        <p:nvSpPr>
          <p:cNvPr id="7" name="AutoShape 4" descr="Image result for newspaper titles"/>
          <p:cNvSpPr>
            <a:spLocks noChangeAspect="1" noChangeArrowheads="1"/>
          </p:cNvSpPr>
          <p:nvPr/>
        </p:nvSpPr>
        <p:spPr bwMode="auto">
          <a:xfrm>
            <a:off x="155575" y="-1912938"/>
            <a:ext cx="626745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://tx.english-ch.com/teacher/jocelyn/newspaper%20head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57" y="1862531"/>
            <a:ext cx="2658343" cy="169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Humor in jezik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sl-SI" smtClean="0"/>
              <a:t>Fraze za priporočilna pisma</a:t>
            </a:r>
            <a:endParaRPr lang="en-US"/>
          </a:p>
          <a:p>
            <a:pPr fontAlgn="t"/>
            <a:r>
              <a:rPr lang="en-US"/>
              <a:t>For a chronically absent employee </a:t>
            </a:r>
          </a:p>
          <a:p>
            <a:pPr lvl="1" fontAlgn="t"/>
            <a:r>
              <a:rPr lang="en-US"/>
              <a:t>A man like him is hard to find. </a:t>
            </a:r>
          </a:p>
          <a:p>
            <a:pPr fontAlgn="t"/>
            <a:r>
              <a:rPr lang="sl-SI"/>
              <a:t>For a dishonest employee </a:t>
            </a:r>
            <a:endParaRPr lang="en-US"/>
          </a:p>
          <a:p>
            <a:pPr lvl="1" fontAlgn="t"/>
            <a:r>
              <a:rPr lang="sl-SI"/>
              <a:t>He's an unbelievable worker. </a:t>
            </a:r>
            <a:endParaRPr lang="en-US"/>
          </a:p>
          <a:p>
            <a:pPr fontAlgn="t"/>
            <a:r>
              <a:rPr lang="sl-SI" smtClean="0"/>
              <a:t>For </a:t>
            </a:r>
            <a:r>
              <a:rPr lang="sl-SI"/>
              <a:t>a lazy employee </a:t>
            </a:r>
            <a:endParaRPr lang="en-US"/>
          </a:p>
          <a:p>
            <a:pPr lvl="1" fontAlgn="t"/>
            <a:r>
              <a:rPr lang="en-US"/>
              <a:t>He could not care less about the number of hours he has to put in. </a:t>
            </a:r>
          </a:p>
          <a:p>
            <a:pPr fontAlgn="t"/>
            <a:r>
              <a:rPr lang="sl-SI" smtClean="0"/>
              <a:t>For </a:t>
            </a:r>
            <a:r>
              <a:rPr lang="sl-SI"/>
              <a:t>a stupid employee </a:t>
            </a:r>
            <a:endParaRPr lang="en-US"/>
          </a:p>
          <a:p>
            <a:pPr lvl="1" fontAlgn="t"/>
            <a:r>
              <a:rPr lang="en-US"/>
              <a:t>There is nothing you can teach a man like him. </a:t>
            </a:r>
          </a:p>
          <a:p>
            <a:endParaRPr lang="en-US"/>
          </a:p>
        </p:txBody>
      </p:sp>
      <p:sp>
        <p:nvSpPr>
          <p:cNvPr id="4" name="AutoShape 2" descr="Image result for language joke"/>
          <p:cNvSpPr>
            <a:spLocks noChangeAspect="1" noChangeArrowheads="1"/>
          </p:cNvSpPr>
          <p:nvPr/>
        </p:nvSpPr>
        <p:spPr bwMode="auto">
          <a:xfrm>
            <a:off x="155575" y="-1622425"/>
            <a:ext cx="34956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language joke"/>
          <p:cNvSpPr>
            <a:spLocks noChangeAspect="1" noChangeArrowheads="1"/>
          </p:cNvSpPr>
          <p:nvPr/>
        </p:nvSpPr>
        <p:spPr bwMode="auto">
          <a:xfrm>
            <a:off x="307975" y="-1470025"/>
            <a:ext cx="34956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Image result for language jo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66" y="0"/>
            <a:ext cx="2272992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inkw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653136"/>
            <a:ext cx="3906048" cy="1838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Rešitev: jezikovne tehnologije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smtClean="0"/>
              <a:t>Analiza besedil: </a:t>
            </a:r>
          </a:p>
          <a:p>
            <a:pPr lvl="1"/>
            <a:r>
              <a:rPr lang="sl-SI" smtClean="0"/>
              <a:t>oblikoskladenjsko označevanje</a:t>
            </a:r>
          </a:p>
          <a:p>
            <a:pPr lvl="1"/>
            <a:r>
              <a:rPr lang="sl-SI"/>
              <a:t>s</a:t>
            </a:r>
            <a:r>
              <a:rPr lang="sl-SI" smtClean="0"/>
              <a:t>kladenjsko razčlenjevanje</a:t>
            </a:r>
          </a:p>
          <a:p>
            <a:pPr lvl="1"/>
            <a:r>
              <a:rPr lang="sl-SI" smtClean="0"/>
              <a:t>določanje udeleženskih vlog</a:t>
            </a:r>
          </a:p>
          <a:p>
            <a:r>
              <a:rPr lang="sl-SI" smtClean="0"/>
              <a:t>Uporaba:</a:t>
            </a:r>
          </a:p>
          <a:p>
            <a:pPr lvl="1"/>
            <a:r>
              <a:rPr lang="sl-SI" smtClean="0"/>
              <a:t>odgovori na vprašanja</a:t>
            </a:r>
          </a:p>
          <a:p>
            <a:pPr lvl="1"/>
            <a:r>
              <a:rPr lang="sl-SI"/>
              <a:t>a</a:t>
            </a:r>
            <a:r>
              <a:rPr lang="sl-SI" smtClean="0"/>
              <a:t>vtomatsko povzemanje</a:t>
            </a:r>
          </a:p>
          <a:p>
            <a:pPr lvl="1"/>
            <a:r>
              <a:rPr lang="sl-SI" smtClean="0"/>
              <a:t>avtomatsko prevajanje</a:t>
            </a:r>
          </a:p>
          <a:p>
            <a:pPr lvl="1"/>
            <a:r>
              <a:rPr lang="sl-SI"/>
              <a:t>r</a:t>
            </a:r>
            <a:r>
              <a:rPr lang="sl-SI" smtClean="0"/>
              <a:t>azumevanje in generiranje govora</a:t>
            </a:r>
          </a:p>
          <a:p>
            <a:pPr lvl="1"/>
            <a:r>
              <a:rPr lang="sl-SI" smtClean="0"/>
              <a:t>opisovanje vsebine slik</a:t>
            </a:r>
          </a:p>
          <a:p>
            <a:pPr lvl="1"/>
            <a:r>
              <a:rPr lang="sl-SI" smtClean="0"/>
              <a:t>chatboti</a:t>
            </a:r>
          </a:p>
          <a:p>
            <a:pPr lvl="1"/>
            <a:r>
              <a:rPr lang="sl-SI" smtClean="0"/>
              <a:t>…</a:t>
            </a:r>
          </a:p>
          <a:p>
            <a:r>
              <a:rPr lang="sl-SI" smtClean="0"/>
              <a:t>Uporaba metod</a:t>
            </a:r>
            <a:br>
              <a:rPr lang="sl-SI" smtClean="0"/>
            </a:br>
            <a:r>
              <a:rPr lang="sl-SI" smtClean="0"/>
              <a:t> umetne inteligence, strojnega učenja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47" y="1417638"/>
            <a:ext cx="3763853" cy="28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162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Luščenje informacij iz naravnega jezika </vt:lpstr>
      <vt:lpstr>Razumevanje naravnega jezika je eden velikih izzivov (ne le) umetne inteligence </vt:lpstr>
      <vt:lpstr>Humor in jezik</vt:lpstr>
      <vt:lpstr>Rešitev: jezikovne tehnologije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Laboratorij za kognitivno modeliranje</dc:title>
  <dc:creator>Igor</dc:creator>
  <cp:lastModifiedBy>Marko Robnik-Šikonja</cp:lastModifiedBy>
  <cp:revision>55</cp:revision>
  <dcterms:created xsi:type="dcterms:W3CDTF">2016-01-13T15:15:47Z</dcterms:created>
  <dcterms:modified xsi:type="dcterms:W3CDTF">2017-01-30T12:22:33Z</dcterms:modified>
</cp:coreProperties>
</file>