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86" d="100"/>
          <a:sy n="86" d="100"/>
        </p:scale>
        <p:origin x="90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Slika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Slika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sl-SI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sl-SI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l-SI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l-SI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l-SI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l-SI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l-SI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l-SI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sl-SI" sz="4400">
                <a:latin typeface="Arial"/>
              </a:rPr>
              <a:t>Analiza socialnih omrežij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sl-SI" sz="3200">
                <a:latin typeface="Arial"/>
              </a:rPr>
              <a:t>Posameznik je del večih skupnosti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2560320" y="312840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l-SI">
                <a:latin typeface="Arial"/>
              </a:rPr>
              <a:t>Družina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6309360" y="283464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l-SI">
                <a:latin typeface="Arial"/>
              </a:rPr>
              <a:t>Sodelavci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1005840" y="468288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l-SI">
                <a:latin typeface="Arial"/>
              </a:rPr>
              <a:t>Okoliš odraščanja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7223760" y="420624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l-SI">
                <a:latin typeface="Arial"/>
              </a:rPr>
              <a:t>Sošolci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3840480" y="548640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l-SI">
                <a:latin typeface="Arial"/>
              </a:rPr>
              <a:t>Naključi znanci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5943600" y="5140080"/>
            <a:ext cx="3840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sl-SI">
                <a:latin typeface="Arial"/>
              </a:rPr>
              <a:t>Pletilski krožek</a:t>
            </a:r>
            <a:endParaRPr/>
          </a:p>
        </p:txBody>
      </p:sp>
      <p:pic>
        <p:nvPicPr>
          <p:cNvPr id="44" name="Slika 43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3474720"/>
            <a:ext cx="1184040" cy="1401480"/>
          </a:xfrm>
          <a:prstGeom prst="rect">
            <a:avLst/>
          </a:prstGeom>
          <a:ln>
            <a:noFill/>
          </a:ln>
        </p:spPr>
      </p:pic>
      <p:pic>
        <p:nvPicPr>
          <p:cNvPr id="45" name="Slika 4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3360" y="3200400"/>
            <a:ext cx="1549800" cy="1834200"/>
          </a:xfrm>
          <a:prstGeom prst="rect">
            <a:avLst/>
          </a:prstGeom>
          <a:ln>
            <a:noFill/>
          </a:ln>
        </p:spPr>
      </p:pic>
      <p:pic>
        <p:nvPicPr>
          <p:cNvPr id="46" name="Slika 45"/>
          <p:cNvPicPr/>
          <p:nvPr/>
        </p:nvPicPr>
        <p:blipFill>
          <a:blip r:embed="rId4"/>
          <a:stretch>
            <a:fillRect/>
          </a:stretch>
        </p:blipFill>
        <p:spPr>
          <a:xfrm>
            <a:off x="990000" y="5120640"/>
            <a:ext cx="2118600" cy="1599120"/>
          </a:xfrm>
          <a:prstGeom prst="rect">
            <a:avLst/>
          </a:prstGeom>
          <a:ln>
            <a:noFill/>
          </a:ln>
        </p:spPr>
      </p:pic>
      <p:pic>
        <p:nvPicPr>
          <p:cNvPr id="47" name="Slika 46"/>
          <p:cNvPicPr/>
          <p:nvPr/>
        </p:nvPicPr>
        <p:blipFill>
          <a:blip r:embed="rId5"/>
          <a:stretch>
            <a:fillRect/>
          </a:stretch>
        </p:blipFill>
        <p:spPr>
          <a:xfrm>
            <a:off x="822960" y="2624760"/>
            <a:ext cx="1601640" cy="1672560"/>
          </a:xfrm>
          <a:prstGeom prst="rect">
            <a:avLst/>
          </a:prstGeom>
          <a:ln>
            <a:noFill/>
          </a:ln>
        </p:spPr>
      </p:pic>
      <p:pic>
        <p:nvPicPr>
          <p:cNvPr id="48" name="Slika 47"/>
          <p:cNvPicPr/>
          <p:nvPr/>
        </p:nvPicPr>
        <p:blipFill>
          <a:blip r:embed="rId6"/>
          <a:stretch>
            <a:fillRect/>
          </a:stretch>
        </p:blipFill>
        <p:spPr>
          <a:xfrm>
            <a:off x="7381800" y="5375520"/>
            <a:ext cx="1396080" cy="1396080"/>
          </a:xfrm>
          <a:prstGeom prst="rect">
            <a:avLst/>
          </a:prstGeom>
          <a:ln>
            <a:noFill/>
          </a:ln>
        </p:spPr>
      </p:pic>
      <p:pic>
        <p:nvPicPr>
          <p:cNvPr id="49" name="Slika 48"/>
          <p:cNvPicPr/>
          <p:nvPr/>
        </p:nvPicPr>
        <p:blipFill>
          <a:blip r:embed="rId7"/>
          <a:stretch>
            <a:fillRect/>
          </a:stretch>
        </p:blipFill>
        <p:spPr>
          <a:xfrm>
            <a:off x="8138160" y="3566160"/>
            <a:ext cx="1370880" cy="1431720"/>
          </a:xfrm>
          <a:prstGeom prst="rect">
            <a:avLst/>
          </a:prstGeom>
          <a:ln>
            <a:noFill/>
          </a:ln>
        </p:spPr>
      </p:pic>
      <p:pic>
        <p:nvPicPr>
          <p:cNvPr id="50" name="Slika 49"/>
          <p:cNvPicPr/>
          <p:nvPr/>
        </p:nvPicPr>
        <p:blipFill>
          <a:blip r:embed="rId8"/>
          <a:stretch>
            <a:fillRect/>
          </a:stretch>
        </p:blipFill>
        <p:spPr>
          <a:xfrm>
            <a:off x="7853040" y="2286000"/>
            <a:ext cx="1722240" cy="1096920"/>
          </a:xfrm>
          <a:prstGeom prst="rect">
            <a:avLst/>
          </a:prstGeom>
          <a:ln>
            <a:noFill/>
          </a:ln>
        </p:spPr>
      </p:pic>
      <p:pic>
        <p:nvPicPr>
          <p:cNvPr id="51" name="Slika 50"/>
          <p:cNvPicPr/>
          <p:nvPr/>
        </p:nvPicPr>
        <p:blipFill>
          <a:blip r:embed="rId9"/>
          <a:stretch>
            <a:fillRect/>
          </a:stretch>
        </p:blipFill>
        <p:spPr>
          <a:xfrm>
            <a:off x="3108960" y="5880960"/>
            <a:ext cx="3399840" cy="134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sl-SI" sz="4400">
                <a:latin typeface="Arial"/>
              </a:rPr>
              <a:t>Odkrivanje skupnosti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sl-SI" sz="3200">
                <a:latin typeface="Arial"/>
              </a:rPr>
              <a:t>Večja tesnost stikov znotraj skupnosti</a:t>
            </a:r>
            <a:endParaRPr/>
          </a:p>
        </p:txBody>
      </p:sp>
      <p:pic>
        <p:nvPicPr>
          <p:cNvPr id="54" name="Slika 53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720" y="3017520"/>
            <a:ext cx="3799800" cy="1199520"/>
          </a:xfrm>
          <a:prstGeom prst="rect">
            <a:avLst/>
          </a:prstGeom>
          <a:ln>
            <a:noFill/>
          </a:ln>
        </p:spPr>
      </p:pic>
      <p:pic>
        <p:nvPicPr>
          <p:cNvPr id="55" name="Slika 54"/>
          <p:cNvPicPr/>
          <p:nvPr/>
        </p:nvPicPr>
        <p:blipFill>
          <a:blip r:embed="rId3"/>
          <a:stretch>
            <a:fillRect/>
          </a:stretch>
        </p:blipFill>
        <p:spPr>
          <a:xfrm>
            <a:off x="2432520" y="4754880"/>
            <a:ext cx="1316160" cy="822600"/>
          </a:xfrm>
          <a:prstGeom prst="rect">
            <a:avLst/>
          </a:prstGeom>
          <a:ln>
            <a:noFill/>
          </a:ln>
        </p:spPr>
      </p:pic>
      <p:pic>
        <p:nvPicPr>
          <p:cNvPr id="56" name="Slika 55"/>
          <p:cNvPicPr/>
          <p:nvPr/>
        </p:nvPicPr>
        <p:blipFill>
          <a:blip r:embed="rId4"/>
          <a:stretch>
            <a:fillRect/>
          </a:stretch>
        </p:blipFill>
        <p:spPr>
          <a:xfrm>
            <a:off x="2469600" y="5760720"/>
            <a:ext cx="1187640" cy="822600"/>
          </a:xfrm>
          <a:prstGeom prst="rect">
            <a:avLst/>
          </a:prstGeom>
          <a:ln>
            <a:noFill/>
          </a:ln>
        </p:spPr>
      </p:pic>
      <p:pic>
        <p:nvPicPr>
          <p:cNvPr id="57" name="Slika 56"/>
          <p:cNvPicPr/>
          <p:nvPr/>
        </p:nvPicPr>
        <p:blipFill>
          <a:blip r:embed="rId5"/>
          <a:stretch>
            <a:fillRect/>
          </a:stretch>
        </p:blipFill>
        <p:spPr>
          <a:xfrm>
            <a:off x="6309360" y="4663440"/>
            <a:ext cx="1096560" cy="664920"/>
          </a:xfrm>
          <a:prstGeom prst="rect">
            <a:avLst/>
          </a:prstGeom>
          <a:ln>
            <a:noFill/>
          </a:ln>
        </p:spPr>
      </p:pic>
      <p:pic>
        <p:nvPicPr>
          <p:cNvPr id="58" name="Slika 57"/>
          <p:cNvPicPr/>
          <p:nvPr/>
        </p:nvPicPr>
        <p:blipFill>
          <a:blip r:embed="rId6"/>
          <a:stretch>
            <a:fillRect/>
          </a:stretch>
        </p:blipFill>
        <p:spPr>
          <a:xfrm>
            <a:off x="6310080" y="5487120"/>
            <a:ext cx="1187640" cy="1187640"/>
          </a:xfrm>
          <a:prstGeom prst="rect">
            <a:avLst/>
          </a:prstGeom>
          <a:ln>
            <a:noFill/>
          </a:ln>
        </p:spPr>
      </p:pic>
      <p:pic>
        <p:nvPicPr>
          <p:cNvPr id="59" name="Slika 58"/>
          <p:cNvPicPr/>
          <p:nvPr/>
        </p:nvPicPr>
        <p:blipFill>
          <a:blip r:embed="rId7"/>
          <a:stretch>
            <a:fillRect/>
          </a:stretch>
        </p:blipFill>
        <p:spPr>
          <a:xfrm>
            <a:off x="1704600" y="2520360"/>
            <a:ext cx="2552040" cy="1789920"/>
          </a:xfrm>
          <a:prstGeom prst="rect">
            <a:avLst/>
          </a:prstGeom>
          <a:ln>
            <a:noFill/>
          </a:ln>
        </p:spPr>
      </p:pic>
      <p:pic>
        <p:nvPicPr>
          <p:cNvPr id="60" name="Slika 59"/>
          <p:cNvPicPr/>
          <p:nvPr/>
        </p:nvPicPr>
        <p:blipFill>
          <a:blip r:embed="rId8"/>
          <a:stretch>
            <a:fillRect/>
          </a:stretch>
        </p:blipFill>
        <p:spPr>
          <a:xfrm>
            <a:off x="4023360" y="4948560"/>
            <a:ext cx="1879200" cy="163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sl-SI" sz="4400">
                <a:latin typeface="Arial"/>
              </a:rPr>
              <a:t>Analiza socialnih omrežij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sl-SI" sz="3200">
                <a:latin typeface="Arial"/>
              </a:rPr>
              <a:t>Bogastvo (meta)podatkov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sl-SI" sz="2800">
                <a:latin typeface="Arial"/>
              </a:rPr>
              <a:t>Sodobni viri komunikacije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sl-SI" sz="3200">
                <a:latin typeface="Arial"/>
              </a:rPr>
              <a:t>Analiza omogoča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sl-SI" sz="2800">
                <a:latin typeface="Arial"/>
              </a:rPr>
              <a:t>Odkrivanje skupin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sl-SI" sz="2800">
                <a:latin typeface="Arial"/>
              </a:rPr>
              <a:t>Moč pripadnosti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sl-SI" sz="2800">
                <a:latin typeface="Arial"/>
              </a:rPr>
              <a:t>Pomembnost členov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sl-SI" sz="2800">
                <a:latin typeface="Arial"/>
              </a:rPr>
              <a:t>Napovedovanje povezav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" name="Slika 62"/>
          <p:cNvPicPr/>
          <p:nvPr/>
        </p:nvPicPr>
        <p:blipFill>
          <a:blip r:embed="rId2"/>
          <a:stretch>
            <a:fillRect/>
          </a:stretch>
        </p:blipFill>
        <p:spPr>
          <a:xfrm>
            <a:off x="5669280" y="1563480"/>
            <a:ext cx="4281120" cy="428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sl-SI" sz="4400">
                <a:latin typeface="Arial"/>
              </a:rPr>
              <a:t>Analiza socialnih omrežij</a:t>
            </a:r>
            <a:endParaRPr/>
          </a:p>
        </p:txBody>
      </p:sp>
      <p:pic>
        <p:nvPicPr>
          <p:cNvPr id="65" name="Slika 64"/>
          <p:cNvPicPr/>
          <p:nvPr/>
        </p:nvPicPr>
        <p:blipFill>
          <a:blip r:embed="rId2"/>
          <a:stretch>
            <a:fillRect/>
          </a:stretch>
        </p:blipFill>
        <p:spPr>
          <a:xfrm>
            <a:off x="2119320" y="1463040"/>
            <a:ext cx="5469840" cy="546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Po meri</PresentationFormat>
  <Paragraphs>19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DejaVu Sans</vt:lpstr>
      <vt:lpstr>StarSymbol</vt:lpstr>
      <vt:lpstr>Office Theme</vt:lpstr>
      <vt:lpstr>PowerPointova predstavitev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Igor</dc:creator>
  <cp:lastModifiedBy>Igor</cp:lastModifiedBy>
  <cp:revision>1</cp:revision>
  <dcterms:modified xsi:type="dcterms:W3CDTF">2017-01-30T21:07:17Z</dcterms:modified>
</cp:coreProperties>
</file>