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9" r:id="rId4"/>
    <p:sldId id="290" r:id="rId5"/>
    <p:sldId id="288" r:id="rId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4932-AD6A-427E-A89C-A4BA98A7AFA2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6A68-3833-49BC-8E7E-B8A953A6D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122249"/>
            <a:ext cx="1581038" cy="10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8610" y="4194410"/>
            <a:ext cx="1552480" cy="103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Oblika 5"/>
          <p:cNvCxnSpPr>
            <a:stCxn id="1026" idx="3"/>
            <a:endCxn id="6" idx="1"/>
          </p:cNvCxnSpPr>
          <p:nvPr/>
        </p:nvCxnSpPr>
        <p:spPr>
          <a:xfrm flipV="1">
            <a:off x="3543725" y="2664582"/>
            <a:ext cx="2180403" cy="1011241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blika 5"/>
          <p:cNvCxnSpPr>
            <a:stCxn id="1026" idx="3"/>
            <a:endCxn id="8" idx="1"/>
          </p:cNvCxnSpPr>
          <p:nvPr/>
        </p:nvCxnSpPr>
        <p:spPr>
          <a:xfrm>
            <a:off x="3543725" y="3675823"/>
            <a:ext cx="2214885" cy="103608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Modeliranje poteka dogodkov na tekmi</a:t>
            </a:r>
            <a:endParaRPr lang="sl-SI" dirty="0"/>
          </a:p>
        </p:txBody>
      </p:sp>
      <p:pic>
        <p:nvPicPr>
          <p:cNvPr id="1026" name="Picture 2" descr="Povezana slik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22249"/>
            <a:ext cx="2068069" cy="31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oljeZBesedilom 35"/>
          <p:cNvSpPr txBox="1"/>
          <p:nvPr/>
        </p:nvSpPr>
        <p:spPr>
          <a:xfrm>
            <a:off x="1457894" y="573325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 smtClean="0"/>
              <a:t>kaj se bo naslednje zgodilo, če je to trenutna situacija?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 smtClean="0"/>
              <a:t>ali lahko iz opazovanja tekem ocenim zmogljivosti ekip?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 smtClean="0"/>
              <a:t>kdo bo zmagal, če igrata točno določena nasprotnika? </a:t>
            </a:r>
            <a:endParaRPr lang="sl-SI" dirty="0"/>
          </a:p>
        </p:txBody>
      </p:sp>
      <p:sp>
        <p:nvSpPr>
          <p:cNvPr id="2" name="PoljeZBesedilom 1"/>
          <p:cNvSpPr txBox="1"/>
          <p:nvPr/>
        </p:nvSpPr>
        <p:spPr>
          <a:xfrm>
            <a:off x="4633926" y="3082164"/>
            <a:ext cx="432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6600" b="1" dirty="0" smtClean="0"/>
              <a:t>?</a:t>
            </a:r>
            <a:endParaRPr lang="sl-SI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Play-by-Play</a:t>
            </a:r>
            <a:r>
              <a:rPr lang="sl-SI" dirty="0" smtClean="0"/>
              <a:t> podatki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916832"/>
            <a:ext cx="8058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Strojno učenje</a:t>
            </a:r>
            <a:endParaRPr lang="sl-SI" dirty="0"/>
          </a:p>
        </p:txBody>
      </p:sp>
      <p:sp>
        <p:nvSpPr>
          <p:cNvPr id="5" name="Pravokotnik 4"/>
          <p:cNvSpPr/>
          <p:nvPr/>
        </p:nvSpPr>
        <p:spPr>
          <a:xfrm>
            <a:off x="3707904" y="3501008"/>
            <a:ext cx="1584176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PoljeZBesedilom 5"/>
          <p:cNvSpPr txBox="1"/>
          <p:nvPr/>
        </p:nvSpPr>
        <p:spPr>
          <a:xfrm>
            <a:off x="3923928" y="364502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Algoritem</a:t>
            </a:r>
            <a:br>
              <a:rPr lang="sl-SI" dirty="0" smtClean="0"/>
            </a:br>
            <a:r>
              <a:rPr lang="sl-SI" dirty="0" smtClean="0"/>
              <a:t>strojnega učenja</a:t>
            </a:r>
            <a:endParaRPr lang="sl-SI" dirty="0"/>
          </a:p>
        </p:txBody>
      </p:sp>
      <p:sp>
        <p:nvSpPr>
          <p:cNvPr id="7" name="Pravokotnik 6"/>
          <p:cNvSpPr/>
          <p:nvPr/>
        </p:nvSpPr>
        <p:spPr>
          <a:xfrm>
            <a:off x="1475656" y="3622439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/>
              <a:t>Zmogljivosti domače ekipe</a:t>
            </a:r>
            <a:endParaRPr lang="sl-SI" sz="1100" dirty="0"/>
          </a:p>
        </p:txBody>
      </p:sp>
      <p:sp>
        <p:nvSpPr>
          <p:cNvPr id="8" name="Pravokotnik 7"/>
          <p:cNvSpPr/>
          <p:nvPr/>
        </p:nvSpPr>
        <p:spPr>
          <a:xfrm>
            <a:off x="1475656" y="414908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/>
              <a:t>Zmogljivosti gostujoče ekipe</a:t>
            </a:r>
            <a:endParaRPr lang="sl-SI" sz="1100" dirty="0"/>
          </a:p>
        </p:txBody>
      </p:sp>
      <p:sp>
        <p:nvSpPr>
          <p:cNvPr id="9" name="Pravokotnik 8"/>
          <p:cNvSpPr/>
          <p:nvPr/>
        </p:nvSpPr>
        <p:spPr>
          <a:xfrm>
            <a:off x="3959932" y="227687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/>
              <a:t>Vzorci akcij na igrišču</a:t>
            </a:r>
            <a:endParaRPr lang="sl-SI" sz="1100" dirty="0"/>
          </a:p>
        </p:txBody>
      </p:sp>
      <p:sp>
        <p:nvSpPr>
          <p:cNvPr id="10" name="Desna puščica 9"/>
          <p:cNvSpPr/>
          <p:nvPr/>
        </p:nvSpPr>
        <p:spPr>
          <a:xfrm>
            <a:off x="2843808" y="378904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Desna puščica 10"/>
          <p:cNvSpPr/>
          <p:nvPr/>
        </p:nvSpPr>
        <p:spPr>
          <a:xfrm>
            <a:off x="2843808" y="429309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Puščica dol 11"/>
          <p:cNvSpPr/>
          <p:nvPr/>
        </p:nvSpPr>
        <p:spPr>
          <a:xfrm>
            <a:off x="4427984" y="2852936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Desna puščica 12"/>
          <p:cNvSpPr/>
          <p:nvPr/>
        </p:nvSpPr>
        <p:spPr>
          <a:xfrm>
            <a:off x="5436096" y="4054487"/>
            <a:ext cx="792088" cy="166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Oblak 13"/>
          <p:cNvSpPr/>
          <p:nvPr/>
        </p:nvSpPr>
        <p:spPr>
          <a:xfrm>
            <a:off x="6372200" y="3717032"/>
            <a:ext cx="1944216" cy="86409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>
                <a:solidFill>
                  <a:schemeClr val="tx1"/>
                </a:solidFill>
              </a:rPr>
              <a:t>Zakonitosti poteka dogodkov</a:t>
            </a:r>
            <a:endParaRPr lang="sl-SI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5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Simuliranje tekem</a:t>
            </a:r>
            <a:endParaRPr lang="sl-SI" dirty="0"/>
          </a:p>
        </p:txBody>
      </p:sp>
      <p:sp>
        <p:nvSpPr>
          <p:cNvPr id="6" name="Pravokotnik 5"/>
          <p:cNvSpPr/>
          <p:nvPr/>
        </p:nvSpPr>
        <p:spPr>
          <a:xfrm>
            <a:off x="2159732" y="2705902"/>
            <a:ext cx="122413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/>
              <a:t>Zmogljivosti domače ekipe</a:t>
            </a:r>
            <a:endParaRPr lang="sl-SI" sz="1100" dirty="0"/>
          </a:p>
        </p:txBody>
      </p:sp>
      <p:sp>
        <p:nvSpPr>
          <p:cNvPr id="7" name="Pravokotnik 6"/>
          <p:cNvSpPr/>
          <p:nvPr/>
        </p:nvSpPr>
        <p:spPr>
          <a:xfrm>
            <a:off x="3815916" y="2697357"/>
            <a:ext cx="122413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/>
              <a:t>Zmogljivosti gostujoče ekipe</a:t>
            </a:r>
            <a:endParaRPr lang="sl-SI" sz="1100" dirty="0"/>
          </a:p>
        </p:txBody>
      </p:sp>
      <p:sp>
        <p:nvSpPr>
          <p:cNvPr id="9" name="Desna puščica 8"/>
          <p:cNvSpPr/>
          <p:nvPr/>
        </p:nvSpPr>
        <p:spPr>
          <a:xfrm rot="3487607">
            <a:off x="2546868" y="3501008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Desna puščica 9"/>
          <p:cNvSpPr/>
          <p:nvPr/>
        </p:nvSpPr>
        <p:spPr>
          <a:xfrm rot="7327396">
            <a:off x="3943476" y="3501657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Desna puščica 11"/>
          <p:cNvSpPr/>
          <p:nvPr/>
        </p:nvSpPr>
        <p:spPr>
          <a:xfrm>
            <a:off x="4932040" y="4320567"/>
            <a:ext cx="792088" cy="166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Oblak 12"/>
          <p:cNvSpPr/>
          <p:nvPr/>
        </p:nvSpPr>
        <p:spPr>
          <a:xfrm>
            <a:off x="2666882" y="3971820"/>
            <a:ext cx="1944216" cy="86409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 smtClean="0">
                <a:solidFill>
                  <a:schemeClr val="tx1"/>
                </a:solidFill>
              </a:rPr>
              <a:t>Zakonitosti poteka dogodkov</a:t>
            </a:r>
            <a:endParaRPr lang="sl-SI" sz="1100" dirty="0">
              <a:solidFill>
                <a:schemeClr val="tx1"/>
              </a:solidFill>
            </a:endParaRPr>
          </a:p>
        </p:txBody>
      </p:sp>
      <p:sp>
        <p:nvSpPr>
          <p:cNvPr id="14" name="Zapognjen kot 13"/>
          <p:cNvSpPr/>
          <p:nvPr/>
        </p:nvSpPr>
        <p:spPr>
          <a:xfrm>
            <a:off x="5940152" y="3573016"/>
            <a:ext cx="1440160" cy="1869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100" dirty="0">
                <a:solidFill>
                  <a:schemeClr val="tx1"/>
                </a:solidFill>
              </a:rPr>
              <a:t>g</a:t>
            </a:r>
            <a:r>
              <a:rPr lang="sl-SI" sz="1100" dirty="0" smtClean="0">
                <a:solidFill>
                  <a:schemeClr val="tx1"/>
                </a:solidFill>
              </a:rPr>
              <a:t>eneriran potek dogodkov</a:t>
            </a:r>
            <a:endParaRPr lang="sl-SI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Napovedovanje zmagovalca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474768" cy="51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71</Words>
  <Application>Microsoft Office PowerPoint</Application>
  <PresentationFormat>Diaprojekcija na zaslonu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Officeova tema</vt:lpstr>
      <vt:lpstr>Modeliranje poteka dogodkov na tekmi</vt:lpstr>
      <vt:lpstr>Play-by-Play podatki</vt:lpstr>
      <vt:lpstr>Strojno učenje</vt:lpstr>
      <vt:lpstr>Simuliranje tekem</vt:lpstr>
      <vt:lpstr>Napovedovanje zmagovalca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Progression of a Basketball Match and Forecasting the Outcome</dc:title>
  <dc:creator>petarv</dc:creator>
  <cp:lastModifiedBy> </cp:lastModifiedBy>
  <cp:revision>309</cp:revision>
  <dcterms:created xsi:type="dcterms:W3CDTF">2011-09-20T20:42:32Z</dcterms:created>
  <dcterms:modified xsi:type="dcterms:W3CDTF">2017-02-09T09:01:47Z</dcterms:modified>
</cp:coreProperties>
</file>