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511D-C4B0-4FDD-AC43-2BD87A2AC2B6}" type="datetimeFigureOut">
              <a:rPr lang="sl-SI" smtClean="0"/>
              <a:t>26. 01. 2017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17DC-89EE-40BA-AA38-E3D3FC75F3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909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511D-C4B0-4FDD-AC43-2BD87A2AC2B6}" type="datetimeFigureOut">
              <a:rPr lang="sl-SI" smtClean="0"/>
              <a:t>26. 01. 2017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17DC-89EE-40BA-AA38-E3D3FC75F3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1873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511D-C4B0-4FDD-AC43-2BD87A2AC2B6}" type="datetimeFigureOut">
              <a:rPr lang="sl-SI" smtClean="0"/>
              <a:t>26. 01. 2017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17DC-89EE-40BA-AA38-E3D3FC75F3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0823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511D-C4B0-4FDD-AC43-2BD87A2AC2B6}" type="datetimeFigureOut">
              <a:rPr lang="sl-SI" smtClean="0"/>
              <a:t>26. 01. 2017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17DC-89EE-40BA-AA38-E3D3FC75F3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5881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511D-C4B0-4FDD-AC43-2BD87A2AC2B6}" type="datetimeFigureOut">
              <a:rPr lang="sl-SI" smtClean="0"/>
              <a:t>26. 01. 2017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17DC-89EE-40BA-AA38-E3D3FC75F3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9537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511D-C4B0-4FDD-AC43-2BD87A2AC2B6}" type="datetimeFigureOut">
              <a:rPr lang="sl-SI" smtClean="0"/>
              <a:t>26. 01. 2017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17DC-89EE-40BA-AA38-E3D3FC75F3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9060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511D-C4B0-4FDD-AC43-2BD87A2AC2B6}" type="datetimeFigureOut">
              <a:rPr lang="sl-SI" smtClean="0"/>
              <a:t>26. 01. 2017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17DC-89EE-40BA-AA38-E3D3FC75F3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932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511D-C4B0-4FDD-AC43-2BD87A2AC2B6}" type="datetimeFigureOut">
              <a:rPr lang="sl-SI" smtClean="0"/>
              <a:t>26. 01. 2017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17DC-89EE-40BA-AA38-E3D3FC75F3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4897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511D-C4B0-4FDD-AC43-2BD87A2AC2B6}" type="datetimeFigureOut">
              <a:rPr lang="sl-SI" smtClean="0"/>
              <a:t>26. 01. 2017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17DC-89EE-40BA-AA38-E3D3FC75F3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962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511D-C4B0-4FDD-AC43-2BD87A2AC2B6}" type="datetimeFigureOut">
              <a:rPr lang="sl-SI" smtClean="0"/>
              <a:t>26. 01. 2017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17DC-89EE-40BA-AA38-E3D3FC75F3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7750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511D-C4B0-4FDD-AC43-2BD87A2AC2B6}" type="datetimeFigureOut">
              <a:rPr lang="sl-SI" smtClean="0"/>
              <a:t>26. 01. 2017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17DC-89EE-40BA-AA38-E3D3FC75F3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3735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511D-C4B0-4FDD-AC43-2BD87A2AC2B6}" type="datetimeFigureOut">
              <a:rPr lang="sl-SI" smtClean="0"/>
              <a:t>26. 01. 2017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17DC-89EE-40BA-AA38-E3D3FC75F3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01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Priporočilni sistemi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Priporočilni sistemi pomagajo in krepijo naš naravni proces priporočanja stvari.</a:t>
            </a:r>
          </a:p>
          <a:p>
            <a:r>
              <a:rPr lang="sl-SI" dirty="0" smtClean="0"/>
              <a:t>Ponavadi, uporabniki podajo neko povratno informacijo (implicitno ali eksplicitno), katero nato priporočilni sistem zbira in usmerja do ustreznih prejemnikov.</a:t>
            </a:r>
            <a:endParaRPr lang="sl-S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69" y="3640844"/>
            <a:ext cx="5258256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0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74" y="3282602"/>
            <a:ext cx="5860670" cy="3381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‘‘Collaborative filtering‘‘ na osnovi matrične faktorizacije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Model poizkuša razložiti ocene uporabnikov z nekimi skritimi faktorji uporabnikov in predmetov (npr: Žanri filmov).</a:t>
            </a:r>
          </a:p>
          <a:p>
            <a:r>
              <a:rPr lang="sl-SI" dirty="0" smtClean="0"/>
              <a:t>Uporabnikom priporoča predmete, katere so v preteklosti </a:t>
            </a:r>
            <a:r>
              <a:rPr lang="sl-SI" dirty="0" smtClean="0"/>
              <a:t>imeli radi </a:t>
            </a:r>
            <a:r>
              <a:rPr lang="sl-SI" dirty="0" smtClean="0"/>
              <a:t>njim podobni uporabniki.</a:t>
            </a:r>
          </a:p>
        </p:txBody>
      </p:sp>
    </p:spTree>
    <p:extLst>
      <p:ext uri="{BB962C8B-B14F-4D97-AF65-F5344CB8AC3E}">
        <p14:creationId xmlns:p14="http://schemas.microsoft.com/office/powerpoint/2010/main" val="94208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Naš pristop: SIMF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Razvijamo priporočilni sistem za hkratno modeliranje iz več asihronih podatkovnih tokov. 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2724336"/>
            <a:ext cx="9426632" cy="40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Naš pristop: SIMF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05" y="1690688"/>
            <a:ext cx="5550011" cy="45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6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Priporočilni sistemi</vt:lpstr>
      <vt:lpstr>‘‘Collaborative filtering‘‘ na osnovi matrične faktorizacije</vt:lpstr>
      <vt:lpstr>Naš pristop: SIMF</vt:lpstr>
      <vt:lpstr>Naš pristop: SIMF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Priporočilni sistemi</dc:title>
  <dc:creator>Jakomin, Martin</dc:creator>
  <cp:lastModifiedBy>Jakomin, Martin</cp:lastModifiedBy>
  <cp:revision>4</cp:revision>
  <dcterms:created xsi:type="dcterms:W3CDTF">2017-01-26T12:53:10Z</dcterms:created>
  <dcterms:modified xsi:type="dcterms:W3CDTF">2017-01-26T13:15:10Z</dcterms:modified>
</cp:coreProperties>
</file>