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9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3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9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25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9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1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3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81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C8502-4BBB-46FE-97AB-F602AC792F38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6127-C288-48E4-9F67-0F2CDD36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9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3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404664"/>
            <a:ext cx="30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Import the doublet into </a:t>
            </a:r>
            <a:r>
              <a:rPr lang="en-US" altLang="zh-TW" dirty="0" err="1" smtClean="0"/>
              <a:t>zemax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1693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2946363"/>
            <a:ext cx="1440160" cy="554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75150" y="2780928"/>
            <a:ext cx="1848978" cy="44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36095" y="4223743"/>
            <a:ext cx="3260353" cy="554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7584" y="5373216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Always add Dummy surface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15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" y="2276872"/>
            <a:ext cx="9144000" cy="177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11560" y="1412776"/>
            <a:ext cx="137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Fill the value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708920"/>
            <a:ext cx="4405848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" y="4278620"/>
            <a:ext cx="9130640" cy="2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179512" y="4703048"/>
                <a:ext cx="3666517" cy="520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Effective focal length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𝑡𝑜𝑡𝑎𝑙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03048"/>
                <a:ext cx="3666517" cy="520079"/>
              </a:xfrm>
              <a:prstGeom prst="rect">
                <a:avLst/>
              </a:prstGeom>
              <a:blipFill rotWithShape="1">
                <a:blip r:embed="rId4"/>
                <a:stretch>
                  <a:fillRect l="-1329" b="-46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053518" y="5359502"/>
                <a:ext cx="3418372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altLang="zh-TW" dirty="0" smtClean="0"/>
                  <a:t>Lens maker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a:rPr lang="en-US" altLang="zh-TW" b="0" i="1" smtClean="0">
                        <a:latin typeface="Cambria Math"/>
                      </a:rPr>
                      <m:t>−1)(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8" y="5359502"/>
                <a:ext cx="3418372" cy="517770"/>
              </a:xfrm>
              <a:prstGeom prst="rect">
                <a:avLst/>
              </a:prstGeom>
              <a:blipFill rotWithShape="1">
                <a:blip r:embed="rId5"/>
                <a:stretch>
                  <a:fillRect l="-1604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95278" y="4249854"/>
            <a:ext cx="958240" cy="2735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4"/>
          </p:cNvCxnSpPr>
          <p:nvPr/>
        </p:nvCxnSpPr>
        <p:spPr>
          <a:xfrm>
            <a:off x="574398" y="4523410"/>
            <a:ext cx="37162" cy="2737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12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94360" y="1556792"/>
            <a:ext cx="5688632" cy="1907634"/>
            <a:chOff x="179512" y="1016928"/>
            <a:chExt cx="6336704" cy="267669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016928"/>
              <a:ext cx="6336704" cy="2669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995936" y="2204864"/>
              <a:ext cx="288032" cy="3680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964202" y="3415795"/>
              <a:ext cx="1547758" cy="2778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38829"/>
            <a:ext cx="2664296" cy="192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4050764"/>
            <a:ext cx="9000000" cy="21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027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67544" y="1155244"/>
            <a:ext cx="35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Get one negative one magnification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7543" y="1786216"/>
                <a:ext cx="7773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Cancel Dummy surface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object </a:t>
                </a:r>
                <a:r>
                  <a:rPr lang="en-US" altLang="zh-TW" dirty="0" err="1" smtClean="0"/>
                  <a:t>surface_thickness</a:t>
                </a:r>
                <a:r>
                  <a:rPr lang="en-US" altLang="zh-TW" dirty="0" smtClean="0"/>
                  <a:t>: infinity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twice focal </a:t>
                </a:r>
                <a:r>
                  <a:rPr lang="en-US" altLang="zh-TW" dirty="0" err="1" smtClean="0"/>
                  <a:t>lenght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786216"/>
                <a:ext cx="777379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06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67544" y="2348880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Select object surface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18212"/>
            <a:ext cx="30575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93096"/>
            <a:ext cx="8640000" cy="149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44" y="2587594"/>
            <a:ext cx="2880000" cy="160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291790" y="3865135"/>
            <a:ext cx="2815754" cy="19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32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81</Words>
  <Application>Microsoft Office PowerPoint</Application>
  <PresentationFormat>如螢幕大小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</cp:revision>
  <dcterms:created xsi:type="dcterms:W3CDTF">2025-04-22T02:20:51Z</dcterms:created>
  <dcterms:modified xsi:type="dcterms:W3CDTF">2025-04-22T05:17:39Z</dcterms:modified>
</cp:coreProperties>
</file>