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0" r:id="rId4"/>
    <p:sldId id="258" r:id="rId5"/>
    <p:sldId id="264" r:id="rId6"/>
    <p:sldId id="271" r:id="rId7"/>
    <p:sldId id="272" r:id="rId8"/>
    <p:sldId id="265" r:id="rId9"/>
    <p:sldId id="266" r:id="rId10"/>
    <p:sldId id="273" r:id="rId11"/>
    <p:sldId id="274"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1"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743F8-CEEE-4CB8-AE30-F04FEFBF96F7}"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FB101F2F-C764-4AA1-9916-96DE29F181B7}">
      <dgm:prSet phldrT="[Text]"/>
      <dgm:spPr/>
      <dgm:t>
        <a:bodyPr/>
        <a:lstStyle/>
        <a:p>
          <a:r>
            <a:rPr lang="en-US" dirty="0" smtClean="0"/>
            <a:t>Source</a:t>
          </a:r>
          <a:endParaRPr lang="en-US" dirty="0"/>
        </a:p>
      </dgm:t>
    </dgm:pt>
    <dgm:pt modelId="{6240C461-6E0B-472E-A42F-9A7D17645053}" type="parTrans" cxnId="{6F72C83A-A683-44C0-A245-3AA69F9AC296}">
      <dgm:prSet/>
      <dgm:spPr/>
      <dgm:t>
        <a:bodyPr/>
        <a:lstStyle/>
        <a:p>
          <a:endParaRPr lang="en-US"/>
        </a:p>
      </dgm:t>
    </dgm:pt>
    <dgm:pt modelId="{86D266D9-C26D-4D56-8351-7EB1B3E79963}" type="sibTrans" cxnId="{6F72C83A-A683-44C0-A245-3AA69F9AC296}">
      <dgm:prSet/>
      <dgm:spPr/>
      <dgm:t>
        <a:bodyPr/>
        <a:lstStyle/>
        <a:p>
          <a:endParaRPr lang="en-US"/>
        </a:p>
      </dgm:t>
    </dgm:pt>
    <dgm:pt modelId="{3BCDB3CE-A0E0-43D3-AAF2-C4F4760510F8}">
      <dgm:prSet phldrT="[Text]"/>
      <dgm:spPr/>
      <dgm:t>
        <a:bodyPr/>
        <a:lstStyle/>
        <a:p>
          <a:r>
            <a:rPr lang="en-US" dirty="0" smtClean="0"/>
            <a:t>N</a:t>
          </a:r>
          <a:endParaRPr lang="en-US" dirty="0"/>
        </a:p>
      </dgm:t>
    </dgm:pt>
    <dgm:pt modelId="{C9D5C14A-C199-4B5E-8274-4ADF12282ADF}" type="parTrans" cxnId="{CEDC5156-3A0B-4CD6-A924-27DF42A14A45}">
      <dgm:prSet/>
      <dgm:spPr/>
      <dgm:t>
        <a:bodyPr/>
        <a:lstStyle/>
        <a:p>
          <a:endParaRPr lang="en-US"/>
        </a:p>
      </dgm:t>
    </dgm:pt>
    <dgm:pt modelId="{0DB233E3-D5DC-47A7-BC01-A33CBC45D876}" type="sibTrans" cxnId="{CEDC5156-3A0B-4CD6-A924-27DF42A14A45}">
      <dgm:prSet/>
      <dgm:spPr/>
      <dgm:t>
        <a:bodyPr/>
        <a:lstStyle/>
        <a:p>
          <a:endParaRPr lang="en-US"/>
        </a:p>
      </dgm:t>
    </dgm:pt>
    <dgm:pt modelId="{19DD15D8-6D4D-4A35-BE8F-686A30CA3CDC}">
      <dgm:prSet phldrT="[Text]"/>
      <dgm:spPr/>
      <dgm:t>
        <a:bodyPr/>
        <a:lstStyle/>
        <a:p>
          <a:r>
            <a:rPr lang="en-US" dirty="0" smtClean="0"/>
            <a:t>N</a:t>
          </a:r>
          <a:endParaRPr lang="en-US" dirty="0"/>
        </a:p>
      </dgm:t>
    </dgm:pt>
    <dgm:pt modelId="{363007AE-A96E-4B58-83BE-1AB97C33CEAE}" type="parTrans" cxnId="{06390C3F-7E27-440F-AEEB-E3D385A0E8BB}">
      <dgm:prSet/>
      <dgm:spPr/>
      <dgm:t>
        <a:bodyPr/>
        <a:lstStyle/>
        <a:p>
          <a:endParaRPr lang="en-US"/>
        </a:p>
      </dgm:t>
    </dgm:pt>
    <dgm:pt modelId="{8915FFC8-A294-400B-AFCE-BEC53E29F3C3}" type="sibTrans" cxnId="{06390C3F-7E27-440F-AEEB-E3D385A0E8BB}">
      <dgm:prSet/>
      <dgm:spPr/>
      <dgm:t>
        <a:bodyPr/>
        <a:lstStyle/>
        <a:p>
          <a:endParaRPr lang="en-US"/>
        </a:p>
      </dgm:t>
    </dgm:pt>
    <dgm:pt modelId="{1F91A456-1124-4484-8A92-BD312771A287}">
      <dgm:prSet phldrT="[Text]"/>
      <dgm:spPr/>
      <dgm:t>
        <a:bodyPr/>
        <a:lstStyle/>
        <a:p>
          <a:r>
            <a:rPr lang="en-US" dirty="0" smtClean="0"/>
            <a:t>N</a:t>
          </a:r>
          <a:endParaRPr lang="en-US" dirty="0"/>
        </a:p>
      </dgm:t>
    </dgm:pt>
    <dgm:pt modelId="{BB711FA5-B740-4CC3-8648-0EC710C623BA}" type="parTrans" cxnId="{BB9E1B94-92FF-43B1-A660-42C611BDD083}">
      <dgm:prSet/>
      <dgm:spPr/>
      <dgm:t>
        <a:bodyPr/>
        <a:lstStyle/>
        <a:p>
          <a:endParaRPr lang="en-US"/>
        </a:p>
      </dgm:t>
    </dgm:pt>
    <dgm:pt modelId="{32294921-DE60-4CDE-8706-49485D16F088}" type="sibTrans" cxnId="{BB9E1B94-92FF-43B1-A660-42C611BDD083}">
      <dgm:prSet/>
      <dgm:spPr/>
      <dgm:t>
        <a:bodyPr/>
        <a:lstStyle/>
        <a:p>
          <a:endParaRPr lang="en-US"/>
        </a:p>
      </dgm:t>
    </dgm:pt>
    <dgm:pt modelId="{23859D6B-6F9A-4FF8-B574-56EA1661C24A}">
      <dgm:prSet phldrT="[Text]"/>
      <dgm:spPr/>
      <dgm:t>
        <a:bodyPr/>
        <a:lstStyle/>
        <a:p>
          <a:r>
            <a:rPr lang="en-US" dirty="0" smtClean="0"/>
            <a:t>N</a:t>
          </a:r>
          <a:endParaRPr lang="en-US" dirty="0"/>
        </a:p>
      </dgm:t>
    </dgm:pt>
    <dgm:pt modelId="{861558EB-5D96-4656-B792-C0E467B53244}" type="parTrans" cxnId="{ABF86FED-3D30-41FF-83A2-01F9DB4727C0}">
      <dgm:prSet/>
      <dgm:spPr/>
      <dgm:t>
        <a:bodyPr/>
        <a:lstStyle/>
        <a:p>
          <a:endParaRPr lang="en-US"/>
        </a:p>
      </dgm:t>
    </dgm:pt>
    <dgm:pt modelId="{3A18B1C8-1A05-4899-B2F2-A91FAD452DA0}" type="sibTrans" cxnId="{ABF86FED-3D30-41FF-83A2-01F9DB4727C0}">
      <dgm:prSet/>
      <dgm:spPr/>
      <dgm:t>
        <a:bodyPr/>
        <a:lstStyle/>
        <a:p>
          <a:endParaRPr lang="en-US"/>
        </a:p>
      </dgm:t>
    </dgm:pt>
    <dgm:pt modelId="{85DA9E98-51AC-4C29-A376-08A45CDD9F9B}">
      <dgm:prSet phldrT="[Text]"/>
      <dgm:spPr>
        <a:solidFill>
          <a:srgbClr val="FF0000"/>
        </a:solidFill>
      </dgm:spPr>
      <dgm:t>
        <a:bodyPr/>
        <a:lstStyle/>
        <a:p>
          <a:r>
            <a:rPr lang="en-US" dirty="0" smtClean="0"/>
            <a:t>N</a:t>
          </a:r>
          <a:endParaRPr lang="en-US" dirty="0"/>
        </a:p>
      </dgm:t>
    </dgm:pt>
    <dgm:pt modelId="{AF6AFCEF-259B-4FFC-97A0-9D7484109730}" type="parTrans" cxnId="{C02189BC-94E1-4508-86C4-4A59E2C32C68}">
      <dgm:prSet/>
      <dgm:spPr/>
      <dgm:t>
        <a:bodyPr/>
        <a:lstStyle/>
        <a:p>
          <a:endParaRPr lang="en-US"/>
        </a:p>
      </dgm:t>
    </dgm:pt>
    <dgm:pt modelId="{301B5A67-7907-4917-9572-B585BDFEC86B}" type="sibTrans" cxnId="{C02189BC-94E1-4508-86C4-4A59E2C32C68}">
      <dgm:prSet/>
      <dgm:spPr/>
      <dgm:t>
        <a:bodyPr/>
        <a:lstStyle/>
        <a:p>
          <a:endParaRPr lang="en-US"/>
        </a:p>
      </dgm:t>
    </dgm:pt>
    <dgm:pt modelId="{628B2722-4133-412B-90D3-9CB92E6463B3}">
      <dgm:prSet phldrT="[Text]"/>
      <dgm:spPr/>
      <dgm:t>
        <a:bodyPr/>
        <a:lstStyle/>
        <a:p>
          <a:r>
            <a:rPr lang="en-US" dirty="0" smtClean="0"/>
            <a:t>N</a:t>
          </a:r>
          <a:endParaRPr lang="en-US" dirty="0"/>
        </a:p>
      </dgm:t>
    </dgm:pt>
    <dgm:pt modelId="{22DC659D-515B-4D81-9889-445A108AFCCD}" type="parTrans" cxnId="{CD24891E-5C97-46FC-A4F4-F010251940FE}">
      <dgm:prSet/>
      <dgm:spPr/>
      <dgm:t>
        <a:bodyPr/>
        <a:lstStyle/>
        <a:p>
          <a:endParaRPr lang="en-US"/>
        </a:p>
      </dgm:t>
    </dgm:pt>
    <dgm:pt modelId="{975AC951-4CA8-443F-B6A3-F6003074D87E}" type="sibTrans" cxnId="{CD24891E-5C97-46FC-A4F4-F010251940FE}">
      <dgm:prSet/>
      <dgm:spPr>
        <a:solidFill>
          <a:schemeClr val="bg1"/>
        </a:solidFill>
      </dgm:spPr>
      <dgm:t>
        <a:bodyPr/>
        <a:lstStyle/>
        <a:p>
          <a:endParaRPr lang="en-US"/>
        </a:p>
      </dgm:t>
    </dgm:pt>
    <dgm:pt modelId="{05F7F89F-B03D-413D-BE8D-131976C1C38F}">
      <dgm:prSet phldrT="[Text]"/>
      <dgm:spPr/>
      <dgm:t>
        <a:bodyPr/>
        <a:lstStyle/>
        <a:p>
          <a:r>
            <a:rPr lang="en-US" dirty="0" smtClean="0"/>
            <a:t>N</a:t>
          </a:r>
          <a:endParaRPr lang="en-US" dirty="0"/>
        </a:p>
      </dgm:t>
    </dgm:pt>
    <dgm:pt modelId="{74543312-0944-4AE9-BE93-DC6B465E2C47}" type="parTrans" cxnId="{91807A99-AE65-4630-8518-4565D885D8E3}">
      <dgm:prSet/>
      <dgm:spPr/>
      <dgm:t>
        <a:bodyPr/>
        <a:lstStyle/>
        <a:p>
          <a:endParaRPr lang="en-US"/>
        </a:p>
      </dgm:t>
    </dgm:pt>
    <dgm:pt modelId="{852C57EF-8FC9-4F94-A216-F7D2362E423B}" type="sibTrans" cxnId="{91807A99-AE65-4630-8518-4565D885D8E3}">
      <dgm:prSet/>
      <dgm:spPr>
        <a:solidFill>
          <a:schemeClr val="bg1"/>
        </a:solidFill>
      </dgm:spPr>
      <dgm:t>
        <a:bodyPr/>
        <a:lstStyle/>
        <a:p>
          <a:endParaRPr lang="en-US"/>
        </a:p>
      </dgm:t>
    </dgm:pt>
    <dgm:pt modelId="{5A8A03AB-60B1-4D98-B51E-8E07DAF07503}">
      <dgm:prSet phldrT="[Text]"/>
      <dgm:spPr/>
      <dgm:t>
        <a:bodyPr/>
        <a:lstStyle/>
        <a:p>
          <a:r>
            <a:rPr lang="en-US" dirty="0" err="1" smtClean="0"/>
            <a:t>Dest</a:t>
          </a:r>
          <a:endParaRPr lang="en-US" dirty="0"/>
        </a:p>
      </dgm:t>
    </dgm:pt>
    <dgm:pt modelId="{5ED44DE9-6F6A-4FA6-8F57-3867E7C6F61F}" type="parTrans" cxnId="{3DE4657B-645F-46B1-A602-3D1C34517CEE}">
      <dgm:prSet/>
      <dgm:spPr/>
      <dgm:t>
        <a:bodyPr/>
        <a:lstStyle/>
        <a:p>
          <a:endParaRPr lang="en-US"/>
        </a:p>
      </dgm:t>
    </dgm:pt>
    <dgm:pt modelId="{F1A73F91-BCD2-4E5A-A473-BD6F4AB1F471}" type="sibTrans" cxnId="{3DE4657B-645F-46B1-A602-3D1C34517CEE}">
      <dgm:prSet/>
      <dgm:spPr/>
      <dgm:t>
        <a:bodyPr/>
        <a:lstStyle/>
        <a:p>
          <a:endParaRPr lang="en-US"/>
        </a:p>
      </dgm:t>
    </dgm:pt>
    <dgm:pt modelId="{62BE9C5C-7B08-47B8-BC9F-2031E30023A5}" type="pres">
      <dgm:prSet presAssocID="{8D2743F8-CEEE-4CB8-AE30-F04FEFBF96F7}" presName="diagram" presStyleCnt="0">
        <dgm:presLayoutVars>
          <dgm:dir/>
          <dgm:resizeHandles/>
        </dgm:presLayoutVars>
      </dgm:prSet>
      <dgm:spPr/>
      <dgm:t>
        <a:bodyPr/>
        <a:lstStyle/>
        <a:p>
          <a:endParaRPr lang="en-US"/>
        </a:p>
      </dgm:t>
    </dgm:pt>
    <dgm:pt modelId="{D19DD277-F127-459A-95B1-88BFBA078BC7}" type="pres">
      <dgm:prSet presAssocID="{FB101F2F-C764-4AA1-9916-96DE29F181B7}" presName="firstNode" presStyleLbl="node1" presStyleIdx="0" presStyleCnt="9">
        <dgm:presLayoutVars>
          <dgm:bulletEnabled val="1"/>
        </dgm:presLayoutVars>
      </dgm:prSet>
      <dgm:spPr/>
      <dgm:t>
        <a:bodyPr/>
        <a:lstStyle/>
        <a:p>
          <a:endParaRPr lang="en-US"/>
        </a:p>
      </dgm:t>
    </dgm:pt>
    <dgm:pt modelId="{784FE48D-02D6-4453-AB56-B13B545BE25D}" type="pres">
      <dgm:prSet presAssocID="{86D266D9-C26D-4D56-8351-7EB1B3E79963}" presName="sibTrans" presStyleLbl="sibTrans2D1" presStyleIdx="0" presStyleCnt="8"/>
      <dgm:spPr/>
      <dgm:t>
        <a:bodyPr/>
        <a:lstStyle/>
        <a:p>
          <a:endParaRPr lang="en-US"/>
        </a:p>
      </dgm:t>
    </dgm:pt>
    <dgm:pt modelId="{E6447183-D80D-4B01-AFC3-6DE940F0AC5D}" type="pres">
      <dgm:prSet presAssocID="{3BCDB3CE-A0E0-43D3-AAF2-C4F4760510F8}" presName="middleNode" presStyleCnt="0"/>
      <dgm:spPr/>
    </dgm:pt>
    <dgm:pt modelId="{BB09E628-330B-481F-94B4-383B2370447D}" type="pres">
      <dgm:prSet presAssocID="{3BCDB3CE-A0E0-43D3-AAF2-C4F4760510F8}" presName="padding" presStyleLbl="node1" presStyleIdx="0" presStyleCnt="9"/>
      <dgm:spPr/>
    </dgm:pt>
    <dgm:pt modelId="{C2BB2CC4-8C64-406C-B99A-4BDAAAF25056}" type="pres">
      <dgm:prSet presAssocID="{3BCDB3CE-A0E0-43D3-AAF2-C4F4760510F8}" presName="shape" presStyleLbl="node1" presStyleIdx="1" presStyleCnt="9">
        <dgm:presLayoutVars>
          <dgm:bulletEnabled val="1"/>
        </dgm:presLayoutVars>
      </dgm:prSet>
      <dgm:spPr/>
      <dgm:t>
        <a:bodyPr/>
        <a:lstStyle/>
        <a:p>
          <a:endParaRPr lang="en-US"/>
        </a:p>
      </dgm:t>
    </dgm:pt>
    <dgm:pt modelId="{2DD670EB-37A4-4C5C-83E7-0F9CBF832562}" type="pres">
      <dgm:prSet presAssocID="{0DB233E3-D5DC-47A7-BC01-A33CBC45D876}" presName="sibTrans" presStyleLbl="sibTrans2D1" presStyleIdx="1" presStyleCnt="8"/>
      <dgm:spPr/>
      <dgm:t>
        <a:bodyPr/>
        <a:lstStyle/>
        <a:p>
          <a:endParaRPr lang="en-US"/>
        </a:p>
      </dgm:t>
    </dgm:pt>
    <dgm:pt modelId="{7D757666-8794-42BE-A379-922AF786C597}" type="pres">
      <dgm:prSet presAssocID="{19DD15D8-6D4D-4A35-BE8F-686A30CA3CDC}" presName="middleNode" presStyleCnt="0"/>
      <dgm:spPr/>
    </dgm:pt>
    <dgm:pt modelId="{C73EB7F1-C640-47AA-9D08-9DF68742E40E}" type="pres">
      <dgm:prSet presAssocID="{19DD15D8-6D4D-4A35-BE8F-686A30CA3CDC}" presName="padding" presStyleLbl="node1" presStyleIdx="1" presStyleCnt="9"/>
      <dgm:spPr/>
    </dgm:pt>
    <dgm:pt modelId="{124AA667-5077-40A6-BB9F-AC6CD1EFC9DF}" type="pres">
      <dgm:prSet presAssocID="{19DD15D8-6D4D-4A35-BE8F-686A30CA3CDC}" presName="shape" presStyleLbl="node1" presStyleIdx="2" presStyleCnt="9">
        <dgm:presLayoutVars>
          <dgm:bulletEnabled val="1"/>
        </dgm:presLayoutVars>
      </dgm:prSet>
      <dgm:spPr/>
      <dgm:t>
        <a:bodyPr/>
        <a:lstStyle/>
        <a:p>
          <a:endParaRPr lang="en-US"/>
        </a:p>
      </dgm:t>
    </dgm:pt>
    <dgm:pt modelId="{DD09F8BA-E886-44DD-AF3D-48B020C2DF5C}" type="pres">
      <dgm:prSet presAssocID="{8915FFC8-A294-400B-AFCE-BEC53E29F3C3}" presName="sibTrans" presStyleLbl="sibTrans2D1" presStyleIdx="2" presStyleCnt="8"/>
      <dgm:spPr/>
      <dgm:t>
        <a:bodyPr/>
        <a:lstStyle/>
        <a:p>
          <a:endParaRPr lang="en-US"/>
        </a:p>
      </dgm:t>
    </dgm:pt>
    <dgm:pt modelId="{3A2B27D3-B2E3-44DA-85E0-4E7BF96EF801}" type="pres">
      <dgm:prSet presAssocID="{1F91A456-1124-4484-8A92-BD312771A287}" presName="middleNode" presStyleCnt="0"/>
      <dgm:spPr/>
    </dgm:pt>
    <dgm:pt modelId="{EA2876B5-D28E-4E20-8631-88C4A7960BAB}" type="pres">
      <dgm:prSet presAssocID="{1F91A456-1124-4484-8A92-BD312771A287}" presName="padding" presStyleLbl="node1" presStyleIdx="2" presStyleCnt="9"/>
      <dgm:spPr/>
    </dgm:pt>
    <dgm:pt modelId="{1E794CBD-5D7C-4F1D-B8A1-ECFEC465F427}" type="pres">
      <dgm:prSet presAssocID="{1F91A456-1124-4484-8A92-BD312771A287}" presName="shape" presStyleLbl="node1" presStyleIdx="3" presStyleCnt="9">
        <dgm:presLayoutVars>
          <dgm:bulletEnabled val="1"/>
        </dgm:presLayoutVars>
      </dgm:prSet>
      <dgm:spPr/>
      <dgm:t>
        <a:bodyPr/>
        <a:lstStyle/>
        <a:p>
          <a:endParaRPr lang="en-US"/>
        </a:p>
      </dgm:t>
    </dgm:pt>
    <dgm:pt modelId="{4C1BA1EC-2EBA-46B8-BF7E-A7AF39A1922B}" type="pres">
      <dgm:prSet presAssocID="{32294921-DE60-4CDE-8706-49485D16F088}" presName="sibTrans" presStyleLbl="sibTrans2D1" presStyleIdx="3" presStyleCnt="8"/>
      <dgm:spPr/>
      <dgm:t>
        <a:bodyPr/>
        <a:lstStyle/>
        <a:p>
          <a:endParaRPr lang="en-US"/>
        </a:p>
      </dgm:t>
    </dgm:pt>
    <dgm:pt modelId="{25A8C16A-5FC4-4768-BF83-70CE30446144}" type="pres">
      <dgm:prSet presAssocID="{23859D6B-6F9A-4FF8-B574-56EA1661C24A}" presName="middleNode" presStyleCnt="0"/>
      <dgm:spPr/>
    </dgm:pt>
    <dgm:pt modelId="{E5A7F7A1-C1E6-443E-87B4-AEE32B0AA04D}" type="pres">
      <dgm:prSet presAssocID="{23859D6B-6F9A-4FF8-B574-56EA1661C24A}" presName="padding" presStyleLbl="node1" presStyleIdx="3" presStyleCnt="9"/>
      <dgm:spPr/>
    </dgm:pt>
    <dgm:pt modelId="{69B425F3-A58B-4154-A7EB-4F2D7A280F21}" type="pres">
      <dgm:prSet presAssocID="{23859D6B-6F9A-4FF8-B574-56EA1661C24A}" presName="shape" presStyleLbl="node1" presStyleIdx="4" presStyleCnt="9">
        <dgm:presLayoutVars>
          <dgm:bulletEnabled val="1"/>
        </dgm:presLayoutVars>
      </dgm:prSet>
      <dgm:spPr/>
      <dgm:t>
        <a:bodyPr/>
        <a:lstStyle/>
        <a:p>
          <a:endParaRPr lang="en-US"/>
        </a:p>
      </dgm:t>
    </dgm:pt>
    <dgm:pt modelId="{D60157E4-2820-41FC-BD64-7863F38F91F9}" type="pres">
      <dgm:prSet presAssocID="{3A18B1C8-1A05-4899-B2F2-A91FAD452DA0}" presName="sibTrans" presStyleLbl="sibTrans2D1" presStyleIdx="4" presStyleCnt="8"/>
      <dgm:spPr/>
      <dgm:t>
        <a:bodyPr/>
        <a:lstStyle/>
        <a:p>
          <a:endParaRPr lang="en-US"/>
        </a:p>
      </dgm:t>
    </dgm:pt>
    <dgm:pt modelId="{929BF6D9-36FE-47E9-ACBD-64C41ECE77E4}" type="pres">
      <dgm:prSet presAssocID="{85DA9E98-51AC-4C29-A376-08A45CDD9F9B}" presName="middleNode" presStyleCnt="0"/>
      <dgm:spPr/>
    </dgm:pt>
    <dgm:pt modelId="{DD27939E-E9CC-44FC-815E-280FF37E3DF0}" type="pres">
      <dgm:prSet presAssocID="{85DA9E98-51AC-4C29-A376-08A45CDD9F9B}" presName="padding" presStyleLbl="node1" presStyleIdx="4" presStyleCnt="9"/>
      <dgm:spPr/>
    </dgm:pt>
    <dgm:pt modelId="{AA5BB6E1-E693-4B54-BF58-A3F20EC7566C}" type="pres">
      <dgm:prSet presAssocID="{85DA9E98-51AC-4C29-A376-08A45CDD9F9B}" presName="shape" presStyleLbl="node1" presStyleIdx="5" presStyleCnt="9">
        <dgm:presLayoutVars>
          <dgm:bulletEnabled val="1"/>
        </dgm:presLayoutVars>
      </dgm:prSet>
      <dgm:spPr/>
      <dgm:t>
        <a:bodyPr/>
        <a:lstStyle/>
        <a:p>
          <a:endParaRPr lang="en-US"/>
        </a:p>
      </dgm:t>
    </dgm:pt>
    <dgm:pt modelId="{13913539-7938-48F3-9C03-73818CB96AED}" type="pres">
      <dgm:prSet presAssocID="{301B5A67-7907-4917-9572-B585BDFEC86B}" presName="sibTrans" presStyleLbl="sibTrans2D1" presStyleIdx="5" presStyleCnt="8" custFlipHor="1" custScaleX="99996" custScaleY="100001" custLinFactX="-276831" custLinFactNeighborX="-300000" custLinFactNeighborY="-29040"/>
      <dgm:spPr/>
      <dgm:t>
        <a:bodyPr/>
        <a:lstStyle/>
        <a:p>
          <a:endParaRPr lang="en-US"/>
        </a:p>
      </dgm:t>
    </dgm:pt>
    <dgm:pt modelId="{1DA2FE2C-7D8C-4896-9D61-5134B1EBD244}" type="pres">
      <dgm:prSet presAssocID="{628B2722-4133-412B-90D3-9CB92E6463B3}" presName="middleNode" presStyleCnt="0"/>
      <dgm:spPr/>
    </dgm:pt>
    <dgm:pt modelId="{EFCE1E75-0647-42D9-84F8-AD3B3AF0F59B}" type="pres">
      <dgm:prSet presAssocID="{628B2722-4133-412B-90D3-9CB92E6463B3}" presName="padding" presStyleLbl="node1" presStyleIdx="5" presStyleCnt="9"/>
      <dgm:spPr/>
    </dgm:pt>
    <dgm:pt modelId="{95F2DAD6-27DD-4CA3-9635-D3E4EA32714A}" type="pres">
      <dgm:prSet presAssocID="{628B2722-4133-412B-90D3-9CB92E6463B3}" presName="shape" presStyleLbl="node1" presStyleIdx="6" presStyleCnt="9">
        <dgm:presLayoutVars>
          <dgm:bulletEnabled val="1"/>
        </dgm:presLayoutVars>
      </dgm:prSet>
      <dgm:spPr/>
      <dgm:t>
        <a:bodyPr/>
        <a:lstStyle/>
        <a:p>
          <a:endParaRPr lang="en-US"/>
        </a:p>
      </dgm:t>
    </dgm:pt>
    <dgm:pt modelId="{6405AC0F-AF52-4F87-B54B-B173EC58F345}" type="pres">
      <dgm:prSet presAssocID="{975AC951-4CA8-443F-B6A3-F6003074D87E}" presName="sibTrans" presStyleLbl="sibTrans2D1" presStyleIdx="6" presStyleCnt="8"/>
      <dgm:spPr/>
      <dgm:t>
        <a:bodyPr/>
        <a:lstStyle/>
        <a:p>
          <a:endParaRPr lang="en-US"/>
        </a:p>
      </dgm:t>
    </dgm:pt>
    <dgm:pt modelId="{A89C8788-9D1C-47E4-BC9B-3B834912B80B}" type="pres">
      <dgm:prSet presAssocID="{05F7F89F-B03D-413D-BE8D-131976C1C38F}" presName="middleNode" presStyleCnt="0"/>
      <dgm:spPr/>
    </dgm:pt>
    <dgm:pt modelId="{A2A55783-2304-405E-82F1-FA7C8C7805A4}" type="pres">
      <dgm:prSet presAssocID="{05F7F89F-B03D-413D-BE8D-131976C1C38F}" presName="padding" presStyleLbl="node1" presStyleIdx="6" presStyleCnt="9"/>
      <dgm:spPr/>
    </dgm:pt>
    <dgm:pt modelId="{1BAB7383-33D9-4DEA-9C32-E14F72B4DE2B}" type="pres">
      <dgm:prSet presAssocID="{05F7F89F-B03D-413D-BE8D-131976C1C38F}" presName="shape" presStyleLbl="node1" presStyleIdx="7" presStyleCnt="9" custLinFactNeighborX="-6698" custLinFactNeighborY="7953">
        <dgm:presLayoutVars>
          <dgm:bulletEnabled val="1"/>
        </dgm:presLayoutVars>
      </dgm:prSet>
      <dgm:spPr/>
      <dgm:t>
        <a:bodyPr/>
        <a:lstStyle/>
        <a:p>
          <a:endParaRPr lang="en-US"/>
        </a:p>
      </dgm:t>
    </dgm:pt>
    <dgm:pt modelId="{0CBD2343-39CE-4035-AC9B-C59CE1DD566F}" type="pres">
      <dgm:prSet presAssocID="{852C57EF-8FC9-4F94-A216-F7D2362E423B}" presName="sibTrans" presStyleLbl="sibTrans2D1" presStyleIdx="7" presStyleCnt="8" custLinFactNeighborX="48721" custLinFactNeighborY="-19996"/>
      <dgm:spPr/>
      <dgm:t>
        <a:bodyPr/>
        <a:lstStyle/>
        <a:p>
          <a:endParaRPr lang="en-US"/>
        </a:p>
      </dgm:t>
    </dgm:pt>
    <dgm:pt modelId="{50D7CC5E-BF6A-4839-819C-96D591992FA1}" type="pres">
      <dgm:prSet presAssocID="{5A8A03AB-60B1-4D98-B51E-8E07DAF07503}" presName="lastNode" presStyleLbl="node1" presStyleIdx="8" presStyleCnt="9">
        <dgm:presLayoutVars>
          <dgm:bulletEnabled val="1"/>
        </dgm:presLayoutVars>
      </dgm:prSet>
      <dgm:spPr/>
      <dgm:t>
        <a:bodyPr/>
        <a:lstStyle/>
        <a:p>
          <a:endParaRPr lang="en-US"/>
        </a:p>
      </dgm:t>
    </dgm:pt>
  </dgm:ptLst>
  <dgm:cxnLst>
    <dgm:cxn modelId="{4D437609-DABE-4970-940C-D161D47FD0C3}" type="presOf" srcId="{8915FFC8-A294-400B-AFCE-BEC53E29F3C3}" destId="{DD09F8BA-E886-44DD-AF3D-48B020C2DF5C}" srcOrd="0" destOrd="0" presId="urn:microsoft.com/office/officeart/2005/8/layout/bProcess2"/>
    <dgm:cxn modelId="{06390C3F-7E27-440F-AEEB-E3D385A0E8BB}" srcId="{8D2743F8-CEEE-4CB8-AE30-F04FEFBF96F7}" destId="{19DD15D8-6D4D-4A35-BE8F-686A30CA3CDC}" srcOrd="2" destOrd="0" parTransId="{363007AE-A96E-4B58-83BE-1AB97C33CEAE}" sibTransId="{8915FFC8-A294-400B-AFCE-BEC53E29F3C3}"/>
    <dgm:cxn modelId="{C02189BC-94E1-4508-86C4-4A59E2C32C68}" srcId="{8D2743F8-CEEE-4CB8-AE30-F04FEFBF96F7}" destId="{85DA9E98-51AC-4C29-A376-08A45CDD9F9B}" srcOrd="5" destOrd="0" parTransId="{AF6AFCEF-259B-4FFC-97A0-9D7484109730}" sibTransId="{301B5A67-7907-4917-9572-B585BDFEC86B}"/>
    <dgm:cxn modelId="{3DE4657B-645F-46B1-A602-3D1C34517CEE}" srcId="{8D2743F8-CEEE-4CB8-AE30-F04FEFBF96F7}" destId="{5A8A03AB-60B1-4D98-B51E-8E07DAF07503}" srcOrd="8" destOrd="0" parTransId="{5ED44DE9-6F6A-4FA6-8F57-3867E7C6F61F}" sibTransId="{F1A73F91-BCD2-4E5A-A473-BD6F4AB1F471}"/>
    <dgm:cxn modelId="{BE4E8826-649D-4917-B39D-B1A6DAC1F0DB}" type="presOf" srcId="{5A8A03AB-60B1-4D98-B51E-8E07DAF07503}" destId="{50D7CC5E-BF6A-4839-819C-96D591992FA1}" srcOrd="0" destOrd="0" presId="urn:microsoft.com/office/officeart/2005/8/layout/bProcess2"/>
    <dgm:cxn modelId="{6C7BFBBF-10E8-4657-9C58-0593F9192586}" type="presOf" srcId="{3A18B1C8-1A05-4899-B2F2-A91FAD452DA0}" destId="{D60157E4-2820-41FC-BD64-7863F38F91F9}" srcOrd="0" destOrd="0" presId="urn:microsoft.com/office/officeart/2005/8/layout/bProcess2"/>
    <dgm:cxn modelId="{983FAAC7-7918-4FA9-B121-B4A6E52D107B}" type="presOf" srcId="{05F7F89F-B03D-413D-BE8D-131976C1C38F}" destId="{1BAB7383-33D9-4DEA-9C32-E14F72B4DE2B}" srcOrd="0" destOrd="0" presId="urn:microsoft.com/office/officeart/2005/8/layout/bProcess2"/>
    <dgm:cxn modelId="{4081F1B6-6813-43D2-B80C-FF4DE47C0A4A}" type="presOf" srcId="{32294921-DE60-4CDE-8706-49485D16F088}" destId="{4C1BA1EC-2EBA-46B8-BF7E-A7AF39A1922B}" srcOrd="0" destOrd="0" presId="urn:microsoft.com/office/officeart/2005/8/layout/bProcess2"/>
    <dgm:cxn modelId="{ABF86FED-3D30-41FF-83A2-01F9DB4727C0}" srcId="{8D2743F8-CEEE-4CB8-AE30-F04FEFBF96F7}" destId="{23859D6B-6F9A-4FF8-B574-56EA1661C24A}" srcOrd="4" destOrd="0" parTransId="{861558EB-5D96-4656-B792-C0E467B53244}" sibTransId="{3A18B1C8-1A05-4899-B2F2-A91FAD452DA0}"/>
    <dgm:cxn modelId="{15D87485-8FB2-4945-9255-04E9A648B60A}" type="presOf" srcId="{975AC951-4CA8-443F-B6A3-F6003074D87E}" destId="{6405AC0F-AF52-4F87-B54B-B173EC58F345}" srcOrd="0" destOrd="0" presId="urn:microsoft.com/office/officeart/2005/8/layout/bProcess2"/>
    <dgm:cxn modelId="{373342DB-937E-4A8F-A006-62D16F2B9969}" type="presOf" srcId="{FB101F2F-C764-4AA1-9916-96DE29F181B7}" destId="{D19DD277-F127-459A-95B1-88BFBA078BC7}" srcOrd="0" destOrd="0" presId="urn:microsoft.com/office/officeart/2005/8/layout/bProcess2"/>
    <dgm:cxn modelId="{6984E7AF-5472-406C-BB10-CD817D3450DC}" type="presOf" srcId="{85DA9E98-51AC-4C29-A376-08A45CDD9F9B}" destId="{AA5BB6E1-E693-4B54-BF58-A3F20EC7566C}" srcOrd="0" destOrd="0" presId="urn:microsoft.com/office/officeart/2005/8/layout/bProcess2"/>
    <dgm:cxn modelId="{6F72C83A-A683-44C0-A245-3AA69F9AC296}" srcId="{8D2743F8-CEEE-4CB8-AE30-F04FEFBF96F7}" destId="{FB101F2F-C764-4AA1-9916-96DE29F181B7}" srcOrd="0" destOrd="0" parTransId="{6240C461-6E0B-472E-A42F-9A7D17645053}" sibTransId="{86D266D9-C26D-4D56-8351-7EB1B3E79963}"/>
    <dgm:cxn modelId="{EB687CB1-3562-4B2D-BF2D-60D349925B41}" type="presOf" srcId="{628B2722-4133-412B-90D3-9CB92E6463B3}" destId="{95F2DAD6-27DD-4CA3-9635-D3E4EA32714A}" srcOrd="0" destOrd="0" presId="urn:microsoft.com/office/officeart/2005/8/layout/bProcess2"/>
    <dgm:cxn modelId="{B184A7B4-2D36-4DF9-AB1F-8411730663B4}" type="presOf" srcId="{8D2743F8-CEEE-4CB8-AE30-F04FEFBF96F7}" destId="{62BE9C5C-7B08-47B8-BC9F-2031E30023A5}" srcOrd="0" destOrd="0" presId="urn:microsoft.com/office/officeart/2005/8/layout/bProcess2"/>
    <dgm:cxn modelId="{0272B2BE-A35A-493C-836A-234C2E263E86}" type="presOf" srcId="{86D266D9-C26D-4D56-8351-7EB1B3E79963}" destId="{784FE48D-02D6-4453-AB56-B13B545BE25D}" srcOrd="0" destOrd="0" presId="urn:microsoft.com/office/officeart/2005/8/layout/bProcess2"/>
    <dgm:cxn modelId="{CD24891E-5C97-46FC-A4F4-F010251940FE}" srcId="{8D2743F8-CEEE-4CB8-AE30-F04FEFBF96F7}" destId="{628B2722-4133-412B-90D3-9CB92E6463B3}" srcOrd="6" destOrd="0" parTransId="{22DC659D-515B-4D81-9889-445A108AFCCD}" sibTransId="{975AC951-4CA8-443F-B6A3-F6003074D87E}"/>
    <dgm:cxn modelId="{CEDC5156-3A0B-4CD6-A924-27DF42A14A45}" srcId="{8D2743F8-CEEE-4CB8-AE30-F04FEFBF96F7}" destId="{3BCDB3CE-A0E0-43D3-AAF2-C4F4760510F8}" srcOrd="1" destOrd="0" parTransId="{C9D5C14A-C199-4B5E-8274-4ADF12282ADF}" sibTransId="{0DB233E3-D5DC-47A7-BC01-A33CBC45D876}"/>
    <dgm:cxn modelId="{BAEEC5EC-6F83-4D7B-A287-AAF6141E0261}" type="presOf" srcId="{301B5A67-7907-4917-9572-B585BDFEC86B}" destId="{13913539-7938-48F3-9C03-73818CB96AED}" srcOrd="0" destOrd="0" presId="urn:microsoft.com/office/officeart/2005/8/layout/bProcess2"/>
    <dgm:cxn modelId="{3438C4DD-A27D-465A-B697-C8419EE5B948}" type="presOf" srcId="{23859D6B-6F9A-4FF8-B574-56EA1661C24A}" destId="{69B425F3-A58B-4154-A7EB-4F2D7A280F21}" srcOrd="0" destOrd="0" presId="urn:microsoft.com/office/officeart/2005/8/layout/bProcess2"/>
    <dgm:cxn modelId="{91807A99-AE65-4630-8518-4565D885D8E3}" srcId="{8D2743F8-CEEE-4CB8-AE30-F04FEFBF96F7}" destId="{05F7F89F-B03D-413D-BE8D-131976C1C38F}" srcOrd="7" destOrd="0" parTransId="{74543312-0944-4AE9-BE93-DC6B465E2C47}" sibTransId="{852C57EF-8FC9-4F94-A216-F7D2362E423B}"/>
    <dgm:cxn modelId="{DAA6DDF2-A04F-48C4-8391-474A5C2FC2A9}" type="presOf" srcId="{19DD15D8-6D4D-4A35-BE8F-686A30CA3CDC}" destId="{124AA667-5077-40A6-BB9F-AC6CD1EFC9DF}" srcOrd="0" destOrd="0" presId="urn:microsoft.com/office/officeart/2005/8/layout/bProcess2"/>
    <dgm:cxn modelId="{BB9E1B94-92FF-43B1-A660-42C611BDD083}" srcId="{8D2743F8-CEEE-4CB8-AE30-F04FEFBF96F7}" destId="{1F91A456-1124-4484-8A92-BD312771A287}" srcOrd="3" destOrd="0" parTransId="{BB711FA5-B740-4CC3-8648-0EC710C623BA}" sibTransId="{32294921-DE60-4CDE-8706-49485D16F088}"/>
    <dgm:cxn modelId="{2921E3E0-E04C-4C6C-8AF9-AE9EA5883A8D}" type="presOf" srcId="{0DB233E3-D5DC-47A7-BC01-A33CBC45D876}" destId="{2DD670EB-37A4-4C5C-83E7-0F9CBF832562}" srcOrd="0" destOrd="0" presId="urn:microsoft.com/office/officeart/2005/8/layout/bProcess2"/>
    <dgm:cxn modelId="{11369B40-9587-49DD-96CE-297D63758683}" type="presOf" srcId="{3BCDB3CE-A0E0-43D3-AAF2-C4F4760510F8}" destId="{C2BB2CC4-8C64-406C-B99A-4BDAAAF25056}" srcOrd="0" destOrd="0" presId="urn:microsoft.com/office/officeart/2005/8/layout/bProcess2"/>
    <dgm:cxn modelId="{42276417-B11F-4500-9DB9-6341898DADBA}" type="presOf" srcId="{852C57EF-8FC9-4F94-A216-F7D2362E423B}" destId="{0CBD2343-39CE-4035-AC9B-C59CE1DD566F}" srcOrd="0" destOrd="0" presId="urn:microsoft.com/office/officeart/2005/8/layout/bProcess2"/>
    <dgm:cxn modelId="{D8341A52-D3E1-4D45-BF9B-5E865B335387}" type="presOf" srcId="{1F91A456-1124-4484-8A92-BD312771A287}" destId="{1E794CBD-5D7C-4F1D-B8A1-ECFEC465F427}" srcOrd="0" destOrd="0" presId="urn:microsoft.com/office/officeart/2005/8/layout/bProcess2"/>
    <dgm:cxn modelId="{25C9EA76-17A2-4B02-8423-F7D47199016E}" type="presParOf" srcId="{62BE9C5C-7B08-47B8-BC9F-2031E30023A5}" destId="{D19DD277-F127-459A-95B1-88BFBA078BC7}" srcOrd="0" destOrd="0" presId="urn:microsoft.com/office/officeart/2005/8/layout/bProcess2"/>
    <dgm:cxn modelId="{5C5C8022-312A-451F-8011-25C9DBE2C137}" type="presParOf" srcId="{62BE9C5C-7B08-47B8-BC9F-2031E30023A5}" destId="{784FE48D-02D6-4453-AB56-B13B545BE25D}" srcOrd="1" destOrd="0" presId="urn:microsoft.com/office/officeart/2005/8/layout/bProcess2"/>
    <dgm:cxn modelId="{B9FE25B9-9EB0-4CC5-B13C-949540176E47}" type="presParOf" srcId="{62BE9C5C-7B08-47B8-BC9F-2031E30023A5}" destId="{E6447183-D80D-4B01-AFC3-6DE940F0AC5D}" srcOrd="2" destOrd="0" presId="urn:microsoft.com/office/officeart/2005/8/layout/bProcess2"/>
    <dgm:cxn modelId="{2D4AC02A-4098-40BC-9ED7-E2C3DAD36E1F}" type="presParOf" srcId="{E6447183-D80D-4B01-AFC3-6DE940F0AC5D}" destId="{BB09E628-330B-481F-94B4-383B2370447D}" srcOrd="0" destOrd="0" presId="urn:microsoft.com/office/officeart/2005/8/layout/bProcess2"/>
    <dgm:cxn modelId="{FDCF5AFA-2564-4074-870C-D148B5CEC466}" type="presParOf" srcId="{E6447183-D80D-4B01-AFC3-6DE940F0AC5D}" destId="{C2BB2CC4-8C64-406C-B99A-4BDAAAF25056}" srcOrd="1" destOrd="0" presId="urn:microsoft.com/office/officeart/2005/8/layout/bProcess2"/>
    <dgm:cxn modelId="{3E58BF7D-0D68-4C34-AEC1-796D874448BF}" type="presParOf" srcId="{62BE9C5C-7B08-47B8-BC9F-2031E30023A5}" destId="{2DD670EB-37A4-4C5C-83E7-0F9CBF832562}" srcOrd="3" destOrd="0" presId="urn:microsoft.com/office/officeart/2005/8/layout/bProcess2"/>
    <dgm:cxn modelId="{0329FE72-CDC3-49D1-A956-34AD6CCC170E}" type="presParOf" srcId="{62BE9C5C-7B08-47B8-BC9F-2031E30023A5}" destId="{7D757666-8794-42BE-A379-922AF786C597}" srcOrd="4" destOrd="0" presId="urn:microsoft.com/office/officeart/2005/8/layout/bProcess2"/>
    <dgm:cxn modelId="{DEC294CC-0929-4FC2-A9F2-3D71E2AD881A}" type="presParOf" srcId="{7D757666-8794-42BE-A379-922AF786C597}" destId="{C73EB7F1-C640-47AA-9D08-9DF68742E40E}" srcOrd="0" destOrd="0" presId="urn:microsoft.com/office/officeart/2005/8/layout/bProcess2"/>
    <dgm:cxn modelId="{559C59B2-2626-45A4-8D1E-95A4F707A8F4}" type="presParOf" srcId="{7D757666-8794-42BE-A379-922AF786C597}" destId="{124AA667-5077-40A6-BB9F-AC6CD1EFC9DF}" srcOrd="1" destOrd="0" presId="urn:microsoft.com/office/officeart/2005/8/layout/bProcess2"/>
    <dgm:cxn modelId="{466B3309-A34D-44A8-890E-CCD8642EA97F}" type="presParOf" srcId="{62BE9C5C-7B08-47B8-BC9F-2031E30023A5}" destId="{DD09F8BA-E886-44DD-AF3D-48B020C2DF5C}" srcOrd="5" destOrd="0" presId="urn:microsoft.com/office/officeart/2005/8/layout/bProcess2"/>
    <dgm:cxn modelId="{FFF82148-3CC2-450C-AE02-6C3252E7DFA9}" type="presParOf" srcId="{62BE9C5C-7B08-47B8-BC9F-2031E30023A5}" destId="{3A2B27D3-B2E3-44DA-85E0-4E7BF96EF801}" srcOrd="6" destOrd="0" presId="urn:microsoft.com/office/officeart/2005/8/layout/bProcess2"/>
    <dgm:cxn modelId="{EE108F62-778E-4590-9EB4-7510F5CD8D44}" type="presParOf" srcId="{3A2B27D3-B2E3-44DA-85E0-4E7BF96EF801}" destId="{EA2876B5-D28E-4E20-8631-88C4A7960BAB}" srcOrd="0" destOrd="0" presId="urn:microsoft.com/office/officeart/2005/8/layout/bProcess2"/>
    <dgm:cxn modelId="{0EA16D17-7F57-4F8C-ACE6-40CB3951BAAB}" type="presParOf" srcId="{3A2B27D3-B2E3-44DA-85E0-4E7BF96EF801}" destId="{1E794CBD-5D7C-4F1D-B8A1-ECFEC465F427}" srcOrd="1" destOrd="0" presId="urn:microsoft.com/office/officeart/2005/8/layout/bProcess2"/>
    <dgm:cxn modelId="{D2E55F2D-E861-4823-9952-4E63EAF41FBF}" type="presParOf" srcId="{62BE9C5C-7B08-47B8-BC9F-2031E30023A5}" destId="{4C1BA1EC-2EBA-46B8-BF7E-A7AF39A1922B}" srcOrd="7" destOrd="0" presId="urn:microsoft.com/office/officeart/2005/8/layout/bProcess2"/>
    <dgm:cxn modelId="{D3B2C2F6-976D-4FE5-94D2-8DB71B8838B2}" type="presParOf" srcId="{62BE9C5C-7B08-47B8-BC9F-2031E30023A5}" destId="{25A8C16A-5FC4-4768-BF83-70CE30446144}" srcOrd="8" destOrd="0" presId="urn:microsoft.com/office/officeart/2005/8/layout/bProcess2"/>
    <dgm:cxn modelId="{D356DBCF-300A-4F53-A08A-E04E5FA6B9D4}" type="presParOf" srcId="{25A8C16A-5FC4-4768-BF83-70CE30446144}" destId="{E5A7F7A1-C1E6-443E-87B4-AEE32B0AA04D}" srcOrd="0" destOrd="0" presId="urn:microsoft.com/office/officeart/2005/8/layout/bProcess2"/>
    <dgm:cxn modelId="{D2B51BB4-D596-43A0-89F2-41C450F62692}" type="presParOf" srcId="{25A8C16A-5FC4-4768-BF83-70CE30446144}" destId="{69B425F3-A58B-4154-A7EB-4F2D7A280F21}" srcOrd="1" destOrd="0" presId="urn:microsoft.com/office/officeart/2005/8/layout/bProcess2"/>
    <dgm:cxn modelId="{210CE1E7-03A4-4F52-9183-E02CF922729D}" type="presParOf" srcId="{62BE9C5C-7B08-47B8-BC9F-2031E30023A5}" destId="{D60157E4-2820-41FC-BD64-7863F38F91F9}" srcOrd="9" destOrd="0" presId="urn:microsoft.com/office/officeart/2005/8/layout/bProcess2"/>
    <dgm:cxn modelId="{80775791-5501-47F0-B8E5-4C9E6B52E27D}" type="presParOf" srcId="{62BE9C5C-7B08-47B8-BC9F-2031E30023A5}" destId="{929BF6D9-36FE-47E9-ACBD-64C41ECE77E4}" srcOrd="10" destOrd="0" presId="urn:microsoft.com/office/officeart/2005/8/layout/bProcess2"/>
    <dgm:cxn modelId="{76A39554-7E6E-4559-A787-84335E5912F8}" type="presParOf" srcId="{929BF6D9-36FE-47E9-ACBD-64C41ECE77E4}" destId="{DD27939E-E9CC-44FC-815E-280FF37E3DF0}" srcOrd="0" destOrd="0" presId="urn:microsoft.com/office/officeart/2005/8/layout/bProcess2"/>
    <dgm:cxn modelId="{2F5879C3-FEE8-44B5-AA32-51870820711D}" type="presParOf" srcId="{929BF6D9-36FE-47E9-ACBD-64C41ECE77E4}" destId="{AA5BB6E1-E693-4B54-BF58-A3F20EC7566C}" srcOrd="1" destOrd="0" presId="urn:microsoft.com/office/officeart/2005/8/layout/bProcess2"/>
    <dgm:cxn modelId="{4A70E776-C0EB-4759-A7DE-CD4D88098C79}" type="presParOf" srcId="{62BE9C5C-7B08-47B8-BC9F-2031E30023A5}" destId="{13913539-7938-48F3-9C03-73818CB96AED}" srcOrd="11" destOrd="0" presId="urn:microsoft.com/office/officeart/2005/8/layout/bProcess2"/>
    <dgm:cxn modelId="{4D444637-91E3-4010-90F2-9362EBE60DCA}" type="presParOf" srcId="{62BE9C5C-7B08-47B8-BC9F-2031E30023A5}" destId="{1DA2FE2C-7D8C-4896-9D61-5134B1EBD244}" srcOrd="12" destOrd="0" presId="urn:microsoft.com/office/officeart/2005/8/layout/bProcess2"/>
    <dgm:cxn modelId="{8EC6822F-06A6-47CA-9B04-CC96F7419C71}" type="presParOf" srcId="{1DA2FE2C-7D8C-4896-9D61-5134B1EBD244}" destId="{EFCE1E75-0647-42D9-84F8-AD3B3AF0F59B}" srcOrd="0" destOrd="0" presId="urn:microsoft.com/office/officeart/2005/8/layout/bProcess2"/>
    <dgm:cxn modelId="{3883DE9F-3572-407E-84F7-B05190FF7358}" type="presParOf" srcId="{1DA2FE2C-7D8C-4896-9D61-5134B1EBD244}" destId="{95F2DAD6-27DD-4CA3-9635-D3E4EA32714A}" srcOrd="1" destOrd="0" presId="urn:microsoft.com/office/officeart/2005/8/layout/bProcess2"/>
    <dgm:cxn modelId="{E589A64C-471F-476B-911A-94755F6D1617}" type="presParOf" srcId="{62BE9C5C-7B08-47B8-BC9F-2031E30023A5}" destId="{6405AC0F-AF52-4F87-B54B-B173EC58F345}" srcOrd="13" destOrd="0" presId="urn:microsoft.com/office/officeart/2005/8/layout/bProcess2"/>
    <dgm:cxn modelId="{83A79951-7018-484E-9421-6711DF59D00D}" type="presParOf" srcId="{62BE9C5C-7B08-47B8-BC9F-2031E30023A5}" destId="{A89C8788-9D1C-47E4-BC9B-3B834912B80B}" srcOrd="14" destOrd="0" presId="urn:microsoft.com/office/officeart/2005/8/layout/bProcess2"/>
    <dgm:cxn modelId="{4CF7B795-BA41-436B-9D28-3D6C61D701AF}" type="presParOf" srcId="{A89C8788-9D1C-47E4-BC9B-3B834912B80B}" destId="{A2A55783-2304-405E-82F1-FA7C8C7805A4}" srcOrd="0" destOrd="0" presId="urn:microsoft.com/office/officeart/2005/8/layout/bProcess2"/>
    <dgm:cxn modelId="{6AC79FBF-49F0-41A2-8AB2-C7B20C448C4D}" type="presParOf" srcId="{A89C8788-9D1C-47E4-BC9B-3B834912B80B}" destId="{1BAB7383-33D9-4DEA-9C32-E14F72B4DE2B}" srcOrd="1" destOrd="0" presId="urn:microsoft.com/office/officeart/2005/8/layout/bProcess2"/>
    <dgm:cxn modelId="{5D21A738-ACB3-466E-8A6A-04A06A9C0369}" type="presParOf" srcId="{62BE9C5C-7B08-47B8-BC9F-2031E30023A5}" destId="{0CBD2343-39CE-4035-AC9B-C59CE1DD566F}" srcOrd="15" destOrd="0" presId="urn:microsoft.com/office/officeart/2005/8/layout/bProcess2"/>
    <dgm:cxn modelId="{9E2A27C5-BFDB-4C05-9554-688916197499}" type="presParOf" srcId="{62BE9C5C-7B08-47B8-BC9F-2031E30023A5}" destId="{50D7CC5E-BF6A-4839-819C-96D591992FA1}" srcOrd="16" destOrd="0" presId="urn:microsoft.com/office/officeart/2005/8/layout/bProcess2"/>
  </dgm:cxnLst>
  <dgm:bg/>
  <dgm:whole/>
</dgm:dataModel>
</file>

<file path=ppt/diagrams/data2.xml><?xml version="1.0" encoding="utf-8"?>
<dgm:dataModel xmlns:dgm="http://schemas.openxmlformats.org/drawingml/2006/diagram" xmlns:a="http://schemas.openxmlformats.org/drawingml/2006/main">
  <dgm:ptLst>
    <dgm:pt modelId="{3EC0333A-60EE-4390-98D5-31FCC5C8A47F}"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92E57B43-D490-41EC-BE60-15D2A4308C30}">
      <dgm:prSet phldrT="[Text]"/>
      <dgm:spPr/>
      <dgm:t>
        <a:bodyPr/>
        <a:lstStyle/>
        <a:p>
          <a:r>
            <a:rPr lang="en-US" dirty="0" smtClean="0"/>
            <a:t>Source</a:t>
          </a:r>
          <a:endParaRPr lang="en-US" dirty="0"/>
        </a:p>
      </dgm:t>
    </dgm:pt>
    <dgm:pt modelId="{0152590D-8E84-4EFE-90DC-C26B55F206EB}" type="parTrans" cxnId="{3704C22D-AA09-4F39-A285-89C1FDF9D571}">
      <dgm:prSet/>
      <dgm:spPr/>
      <dgm:t>
        <a:bodyPr/>
        <a:lstStyle/>
        <a:p>
          <a:endParaRPr lang="en-US"/>
        </a:p>
      </dgm:t>
    </dgm:pt>
    <dgm:pt modelId="{A332EE06-C800-4663-AD6E-17C96E7B7180}" type="sibTrans" cxnId="{3704C22D-AA09-4F39-A285-89C1FDF9D571}">
      <dgm:prSet/>
      <dgm:spPr>
        <a:solidFill>
          <a:schemeClr val="accent3"/>
        </a:solidFill>
      </dgm:spPr>
      <dgm:t>
        <a:bodyPr/>
        <a:lstStyle/>
        <a:p>
          <a:endParaRPr lang="en-US"/>
        </a:p>
      </dgm:t>
    </dgm:pt>
    <dgm:pt modelId="{B7EE841F-2675-4520-861A-1C7EDF00A017}">
      <dgm:prSet phldrT="[Text]"/>
      <dgm:spPr/>
      <dgm:t>
        <a:bodyPr/>
        <a:lstStyle/>
        <a:p>
          <a:r>
            <a:rPr lang="en-US" dirty="0" smtClean="0"/>
            <a:t>N</a:t>
          </a:r>
          <a:endParaRPr lang="en-US" dirty="0"/>
        </a:p>
      </dgm:t>
    </dgm:pt>
    <dgm:pt modelId="{DE0E4DE0-5A40-4562-893F-BA7DBF368C1A}" type="parTrans" cxnId="{347D6D80-1DC2-42E6-953E-4AE50245F6F2}">
      <dgm:prSet/>
      <dgm:spPr/>
      <dgm:t>
        <a:bodyPr/>
        <a:lstStyle/>
        <a:p>
          <a:endParaRPr lang="en-US"/>
        </a:p>
      </dgm:t>
    </dgm:pt>
    <dgm:pt modelId="{3BEA623D-FD8B-4552-891C-78273720782F}" type="sibTrans" cxnId="{347D6D80-1DC2-42E6-953E-4AE50245F6F2}">
      <dgm:prSet/>
      <dgm:spPr>
        <a:solidFill>
          <a:srgbClr val="C00000"/>
        </a:solidFill>
      </dgm:spPr>
      <dgm:t>
        <a:bodyPr/>
        <a:lstStyle/>
        <a:p>
          <a:endParaRPr lang="en-US"/>
        </a:p>
      </dgm:t>
    </dgm:pt>
    <dgm:pt modelId="{F96D110F-BB6C-4F82-9997-379F0FF6E095}">
      <dgm:prSet phldrT="[Text]"/>
      <dgm:spPr/>
      <dgm:t>
        <a:bodyPr/>
        <a:lstStyle/>
        <a:p>
          <a:r>
            <a:rPr lang="en-US" dirty="0" smtClean="0"/>
            <a:t>N</a:t>
          </a:r>
          <a:endParaRPr lang="en-US" dirty="0"/>
        </a:p>
      </dgm:t>
    </dgm:pt>
    <dgm:pt modelId="{AB0DC394-50E8-4324-9957-694E29CE24C7}" type="parTrans" cxnId="{2D810852-CEE5-4899-9465-6DC36F8B9F95}">
      <dgm:prSet/>
      <dgm:spPr/>
      <dgm:t>
        <a:bodyPr/>
        <a:lstStyle/>
        <a:p>
          <a:endParaRPr lang="en-US"/>
        </a:p>
      </dgm:t>
    </dgm:pt>
    <dgm:pt modelId="{E857192E-4F8C-4D2A-AAEF-B899A7C7C5CA}" type="sibTrans" cxnId="{2D810852-CEE5-4899-9465-6DC36F8B9F95}">
      <dgm:prSet/>
      <dgm:spPr>
        <a:solidFill>
          <a:srgbClr val="C00000"/>
        </a:solidFill>
      </dgm:spPr>
      <dgm:t>
        <a:bodyPr/>
        <a:lstStyle/>
        <a:p>
          <a:endParaRPr lang="en-US"/>
        </a:p>
      </dgm:t>
    </dgm:pt>
    <dgm:pt modelId="{08EDBB94-43AC-4D65-A6C4-BAE7A8FB4393}">
      <dgm:prSet phldrT="[Text]"/>
      <dgm:spPr/>
      <dgm:t>
        <a:bodyPr/>
        <a:lstStyle/>
        <a:p>
          <a:r>
            <a:rPr lang="en-US" dirty="0" smtClean="0"/>
            <a:t>N</a:t>
          </a:r>
          <a:endParaRPr lang="en-US" dirty="0"/>
        </a:p>
      </dgm:t>
    </dgm:pt>
    <dgm:pt modelId="{4F2398DB-6101-4B13-B567-9F684A00C19B}" type="parTrans" cxnId="{243527F7-19EF-49EC-B164-83B8A4B9976E}">
      <dgm:prSet/>
      <dgm:spPr/>
      <dgm:t>
        <a:bodyPr/>
        <a:lstStyle/>
        <a:p>
          <a:endParaRPr lang="en-US"/>
        </a:p>
      </dgm:t>
    </dgm:pt>
    <dgm:pt modelId="{6FD31494-3AD5-404B-A372-4A8D8EEFF6D2}" type="sibTrans" cxnId="{243527F7-19EF-49EC-B164-83B8A4B9976E}">
      <dgm:prSet/>
      <dgm:spPr>
        <a:solidFill>
          <a:srgbClr val="C00000"/>
        </a:solidFill>
      </dgm:spPr>
      <dgm:t>
        <a:bodyPr/>
        <a:lstStyle/>
        <a:p>
          <a:endParaRPr lang="en-US"/>
        </a:p>
      </dgm:t>
    </dgm:pt>
    <dgm:pt modelId="{C1F8B439-0703-4F6E-8851-193CE3DA18EE}">
      <dgm:prSet phldrT="[Text]"/>
      <dgm:spPr/>
      <dgm:t>
        <a:bodyPr/>
        <a:lstStyle/>
        <a:p>
          <a:r>
            <a:rPr lang="en-US" dirty="0" smtClean="0"/>
            <a:t>N</a:t>
          </a:r>
          <a:endParaRPr lang="en-US" dirty="0"/>
        </a:p>
      </dgm:t>
    </dgm:pt>
    <dgm:pt modelId="{C25FB8BD-0489-42BF-BAE6-89B55B916AE5}" type="parTrans" cxnId="{10B38650-08B1-465C-856A-24532C589158}">
      <dgm:prSet/>
      <dgm:spPr/>
      <dgm:t>
        <a:bodyPr/>
        <a:lstStyle/>
        <a:p>
          <a:endParaRPr lang="en-US"/>
        </a:p>
      </dgm:t>
    </dgm:pt>
    <dgm:pt modelId="{A9638B79-522D-401F-A25B-12898F0C4A23}" type="sibTrans" cxnId="{10B38650-08B1-465C-856A-24532C589158}">
      <dgm:prSet/>
      <dgm:spPr>
        <a:solidFill>
          <a:srgbClr val="C00000"/>
        </a:solidFill>
      </dgm:spPr>
      <dgm:t>
        <a:bodyPr/>
        <a:lstStyle/>
        <a:p>
          <a:endParaRPr lang="en-US"/>
        </a:p>
      </dgm:t>
    </dgm:pt>
    <dgm:pt modelId="{E78F0022-DE9C-43F3-9FBC-2992AC613980}">
      <dgm:prSet phldrT="[Text]"/>
      <dgm:spPr>
        <a:solidFill>
          <a:srgbClr val="FF0000"/>
        </a:solidFill>
      </dgm:spPr>
      <dgm:t>
        <a:bodyPr/>
        <a:lstStyle/>
        <a:p>
          <a:r>
            <a:rPr lang="en-US" dirty="0" smtClean="0"/>
            <a:t>N</a:t>
          </a:r>
          <a:endParaRPr lang="en-US" dirty="0"/>
        </a:p>
      </dgm:t>
    </dgm:pt>
    <dgm:pt modelId="{84372A71-6DDF-4A8E-A791-4BE94D0D700E}" type="parTrans" cxnId="{F04BEF27-B38E-4EAA-8D45-3229CB155CDE}">
      <dgm:prSet/>
      <dgm:spPr/>
      <dgm:t>
        <a:bodyPr/>
        <a:lstStyle/>
        <a:p>
          <a:endParaRPr lang="en-US"/>
        </a:p>
      </dgm:t>
    </dgm:pt>
    <dgm:pt modelId="{FD86D659-CDBD-4847-8EA2-4BC58E60026B}" type="sibTrans" cxnId="{F04BEF27-B38E-4EAA-8D45-3229CB155CDE}">
      <dgm:prSet/>
      <dgm:spPr/>
      <dgm:t>
        <a:bodyPr/>
        <a:lstStyle/>
        <a:p>
          <a:endParaRPr lang="en-US"/>
        </a:p>
      </dgm:t>
    </dgm:pt>
    <dgm:pt modelId="{29095B9F-6FAF-4065-9C83-6BBF932EA62F}">
      <dgm:prSet phldrT="[Text]"/>
      <dgm:spPr/>
      <dgm:t>
        <a:bodyPr/>
        <a:lstStyle/>
        <a:p>
          <a:r>
            <a:rPr lang="en-US" dirty="0" err="1" smtClean="0"/>
            <a:t>Dest</a:t>
          </a:r>
          <a:endParaRPr lang="en-US" dirty="0"/>
        </a:p>
      </dgm:t>
    </dgm:pt>
    <dgm:pt modelId="{7C29C906-39D0-4D5F-AE76-8239F8490571}" type="parTrans" cxnId="{CA492F25-979D-4287-93B7-BAD9E929BDAA}">
      <dgm:prSet/>
      <dgm:spPr/>
      <dgm:t>
        <a:bodyPr/>
        <a:lstStyle/>
        <a:p>
          <a:endParaRPr lang="en-US"/>
        </a:p>
      </dgm:t>
    </dgm:pt>
    <dgm:pt modelId="{BCF9B0CA-CE88-49D1-9F67-1FEE7518DA0E}" type="sibTrans" cxnId="{CA492F25-979D-4287-93B7-BAD9E929BDAA}">
      <dgm:prSet/>
      <dgm:spPr/>
      <dgm:t>
        <a:bodyPr/>
        <a:lstStyle/>
        <a:p>
          <a:endParaRPr lang="en-US"/>
        </a:p>
      </dgm:t>
    </dgm:pt>
    <dgm:pt modelId="{9480FFE6-E8EC-4D0B-B512-9C37069E54CD}">
      <dgm:prSet phldrT="[Text]" phldr="1"/>
      <dgm:spPr>
        <a:solidFill>
          <a:schemeClr val="bg1"/>
        </a:solidFill>
      </dgm:spPr>
      <dgm:t>
        <a:bodyPr/>
        <a:lstStyle/>
        <a:p>
          <a:endParaRPr lang="en-US" dirty="0"/>
        </a:p>
      </dgm:t>
    </dgm:pt>
    <dgm:pt modelId="{B28D1E24-977C-416D-A1FE-E50EC33B3902}" type="sibTrans" cxnId="{09099F1F-B25C-41A0-8BDC-7185329192D3}">
      <dgm:prSet/>
      <dgm:spPr/>
      <dgm:t>
        <a:bodyPr/>
        <a:lstStyle/>
        <a:p>
          <a:endParaRPr lang="en-US"/>
        </a:p>
      </dgm:t>
    </dgm:pt>
    <dgm:pt modelId="{EEB879C4-86CF-42A4-A6F1-CEF6CC20A0B8}" type="parTrans" cxnId="{09099F1F-B25C-41A0-8BDC-7185329192D3}">
      <dgm:prSet/>
      <dgm:spPr/>
      <dgm:t>
        <a:bodyPr/>
        <a:lstStyle/>
        <a:p>
          <a:endParaRPr lang="en-US"/>
        </a:p>
      </dgm:t>
    </dgm:pt>
    <dgm:pt modelId="{C2CD08B0-FCFB-46AB-B855-982B4DCE9C90}" type="pres">
      <dgm:prSet presAssocID="{3EC0333A-60EE-4390-98D5-31FCC5C8A47F}" presName="diagram" presStyleCnt="0">
        <dgm:presLayoutVars>
          <dgm:dir/>
          <dgm:resizeHandles/>
        </dgm:presLayoutVars>
      </dgm:prSet>
      <dgm:spPr/>
      <dgm:t>
        <a:bodyPr/>
        <a:lstStyle/>
        <a:p>
          <a:endParaRPr lang="en-US"/>
        </a:p>
      </dgm:t>
    </dgm:pt>
    <dgm:pt modelId="{5C11EE52-B30C-402F-B936-9697289D55C1}" type="pres">
      <dgm:prSet presAssocID="{92E57B43-D490-41EC-BE60-15D2A4308C30}" presName="firstNode" presStyleLbl="node1" presStyleIdx="0" presStyleCnt="8">
        <dgm:presLayoutVars>
          <dgm:bulletEnabled val="1"/>
        </dgm:presLayoutVars>
      </dgm:prSet>
      <dgm:spPr/>
      <dgm:t>
        <a:bodyPr/>
        <a:lstStyle/>
        <a:p>
          <a:endParaRPr lang="en-US"/>
        </a:p>
      </dgm:t>
    </dgm:pt>
    <dgm:pt modelId="{AE9FCBEA-C17C-40D2-9665-7F2CBBEA7417}" type="pres">
      <dgm:prSet presAssocID="{A332EE06-C800-4663-AD6E-17C96E7B7180}" presName="sibTrans" presStyleLbl="sibTrans2D1" presStyleIdx="0" presStyleCnt="7" custAng="2821569" custScaleX="82128" custScaleY="143840" custLinFactX="84378" custLinFactNeighborX="100000" custLinFactNeighborY="-35101"/>
      <dgm:spPr/>
      <dgm:t>
        <a:bodyPr/>
        <a:lstStyle/>
        <a:p>
          <a:endParaRPr lang="en-US"/>
        </a:p>
      </dgm:t>
    </dgm:pt>
    <dgm:pt modelId="{0A9461A0-3C10-47A7-90DB-E308B6116771}" type="pres">
      <dgm:prSet presAssocID="{B7EE841F-2675-4520-861A-1C7EDF00A017}" presName="middleNode" presStyleCnt="0"/>
      <dgm:spPr/>
    </dgm:pt>
    <dgm:pt modelId="{B9C2C133-658B-4FE8-B4DA-ABB6B523043C}" type="pres">
      <dgm:prSet presAssocID="{B7EE841F-2675-4520-861A-1C7EDF00A017}" presName="padding" presStyleLbl="node1" presStyleIdx="0" presStyleCnt="8"/>
      <dgm:spPr/>
    </dgm:pt>
    <dgm:pt modelId="{044CB1A8-1A3D-48DA-B7F4-7ACDE9357017}" type="pres">
      <dgm:prSet presAssocID="{B7EE841F-2675-4520-861A-1C7EDF00A017}" presName="shape" presStyleLbl="node1" presStyleIdx="1" presStyleCnt="8" custLinFactX="100000" custLinFactNeighborX="128632" custLinFactNeighborY="10609">
        <dgm:presLayoutVars>
          <dgm:bulletEnabled val="1"/>
        </dgm:presLayoutVars>
      </dgm:prSet>
      <dgm:spPr/>
      <dgm:t>
        <a:bodyPr/>
        <a:lstStyle/>
        <a:p>
          <a:endParaRPr lang="en-US"/>
        </a:p>
      </dgm:t>
    </dgm:pt>
    <dgm:pt modelId="{483DD6BB-FFBD-4D2C-99CC-100CE7161804}" type="pres">
      <dgm:prSet presAssocID="{3BEA623D-FD8B-4552-891C-78273720782F}" presName="sibTrans" presStyleLbl="sibTrans2D1" presStyleIdx="1" presStyleCnt="7" custScaleX="107272" custScaleY="128611"/>
      <dgm:spPr/>
      <dgm:t>
        <a:bodyPr/>
        <a:lstStyle/>
        <a:p>
          <a:endParaRPr lang="en-US"/>
        </a:p>
      </dgm:t>
    </dgm:pt>
    <dgm:pt modelId="{4FD4C53B-FAEF-4428-9641-1D05BA776105}" type="pres">
      <dgm:prSet presAssocID="{F96D110F-BB6C-4F82-9997-379F0FF6E095}" presName="middleNode" presStyleCnt="0"/>
      <dgm:spPr/>
    </dgm:pt>
    <dgm:pt modelId="{6497E347-8440-4118-8841-C71D06CF34C1}" type="pres">
      <dgm:prSet presAssocID="{F96D110F-BB6C-4F82-9997-379F0FF6E095}" presName="padding" presStyleLbl="node1" presStyleIdx="1" presStyleCnt="8"/>
      <dgm:spPr/>
    </dgm:pt>
    <dgm:pt modelId="{694238D9-73F3-413F-B0C6-9D51F2F4A2F3}" type="pres">
      <dgm:prSet presAssocID="{F96D110F-BB6C-4F82-9997-379F0FF6E095}" presName="shape" presStyleLbl="node1" presStyleIdx="2" presStyleCnt="8" custLinFactX="100000" custLinFactNeighborX="128632" custLinFactNeighborY="10609">
        <dgm:presLayoutVars>
          <dgm:bulletEnabled val="1"/>
        </dgm:presLayoutVars>
      </dgm:prSet>
      <dgm:spPr/>
      <dgm:t>
        <a:bodyPr/>
        <a:lstStyle/>
        <a:p>
          <a:endParaRPr lang="en-US"/>
        </a:p>
      </dgm:t>
    </dgm:pt>
    <dgm:pt modelId="{0AFF6B6A-570A-48FB-AE54-038F995BB649}" type="pres">
      <dgm:prSet presAssocID="{E857192E-4F8C-4D2A-AAEF-B899A7C7C5CA}" presName="sibTrans" presStyleLbl="sibTrans2D1" presStyleIdx="2" presStyleCnt="7"/>
      <dgm:spPr/>
      <dgm:t>
        <a:bodyPr/>
        <a:lstStyle/>
        <a:p>
          <a:endParaRPr lang="en-US"/>
        </a:p>
      </dgm:t>
    </dgm:pt>
    <dgm:pt modelId="{346580DA-02CE-4A24-94FE-E40A7B5AE203}" type="pres">
      <dgm:prSet presAssocID="{08EDBB94-43AC-4D65-A6C4-BAE7A8FB4393}" presName="middleNode" presStyleCnt="0"/>
      <dgm:spPr/>
    </dgm:pt>
    <dgm:pt modelId="{3FEBCEB1-BDE0-4D53-B777-DF3EF7CD1C2F}" type="pres">
      <dgm:prSet presAssocID="{08EDBB94-43AC-4D65-A6C4-BAE7A8FB4393}" presName="padding" presStyleLbl="node1" presStyleIdx="2" presStyleCnt="8"/>
      <dgm:spPr/>
    </dgm:pt>
    <dgm:pt modelId="{8CF215D9-FBC1-47B3-9CDC-4BFD519C93F0}" type="pres">
      <dgm:prSet presAssocID="{08EDBB94-43AC-4D65-A6C4-BAE7A8FB4393}" presName="shape" presStyleLbl="node1" presStyleIdx="3" presStyleCnt="8" custLinFactX="100000" custLinFactNeighborX="128632" custLinFactNeighborY="10609">
        <dgm:presLayoutVars>
          <dgm:bulletEnabled val="1"/>
        </dgm:presLayoutVars>
      </dgm:prSet>
      <dgm:spPr/>
      <dgm:t>
        <a:bodyPr/>
        <a:lstStyle/>
        <a:p>
          <a:endParaRPr lang="en-US"/>
        </a:p>
      </dgm:t>
    </dgm:pt>
    <dgm:pt modelId="{6E2AD8A9-910F-4DE8-BED3-6F21B5E9675E}" type="pres">
      <dgm:prSet presAssocID="{6FD31494-3AD5-404B-A372-4A8D8EEFF6D2}" presName="sibTrans" presStyleLbl="sibTrans2D1" presStyleIdx="3" presStyleCnt="7"/>
      <dgm:spPr/>
      <dgm:t>
        <a:bodyPr/>
        <a:lstStyle/>
        <a:p>
          <a:endParaRPr lang="en-US"/>
        </a:p>
      </dgm:t>
    </dgm:pt>
    <dgm:pt modelId="{1E0A1897-C2D7-4033-A390-94F702DFB1D4}" type="pres">
      <dgm:prSet presAssocID="{C1F8B439-0703-4F6E-8851-193CE3DA18EE}" presName="middleNode" presStyleCnt="0"/>
      <dgm:spPr/>
    </dgm:pt>
    <dgm:pt modelId="{AE18DB87-38C6-4B76-BCCB-D95D3710A6B0}" type="pres">
      <dgm:prSet presAssocID="{C1F8B439-0703-4F6E-8851-193CE3DA18EE}" presName="padding" presStyleLbl="node1" presStyleIdx="3" presStyleCnt="8"/>
      <dgm:spPr/>
    </dgm:pt>
    <dgm:pt modelId="{CA0FB8D0-6374-4031-94C7-9A0B54DD93E3}" type="pres">
      <dgm:prSet presAssocID="{C1F8B439-0703-4F6E-8851-193CE3DA18EE}" presName="shape" presStyleLbl="node1" presStyleIdx="4" presStyleCnt="8" custLinFactX="100000" custLinFactNeighborX="128632" custLinFactNeighborY="10609">
        <dgm:presLayoutVars>
          <dgm:bulletEnabled val="1"/>
        </dgm:presLayoutVars>
      </dgm:prSet>
      <dgm:spPr/>
      <dgm:t>
        <a:bodyPr/>
        <a:lstStyle/>
        <a:p>
          <a:endParaRPr lang="en-US"/>
        </a:p>
      </dgm:t>
    </dgm:pt>
    <dgm:pt modelId="{A737B810-0336-4992-BC5A-5CEEB6941796}" type="pres">
      <dgm:prSet presAssocID="{A9638B79-522D-401F-A25B-12898F0C4A23}" presName="sibTrans" presStyleLbl="sibTrans2D1" presStyleIdx="4" presStyleCnt="7" custAng="2821569" custFlipHor="1" custScaleX="98105" custScaleY="140741" custLinFactX="100000" custLinFactNeighborX="132475" custLinFactNeighborY="49731"/>
      <dgm:spPr/>
      <dgm:t>
        <a:bodyPr/>
        <a:lstStyle/>
        <a:p>
          <a:endParaRPr lang="en-US"/>
        </a:p>
      </dgm:t>
    </dgm:pt>
    <dgm:pt modelId="{A43D3D54-619C-43AB-B47E-EE2BE5F1606F}" type="pres">
      <dgm:prSet presAssocID="{E78F0022-DE9C-43F3-9FBC-2992AC613980}" presName="middleNode" presStyleCnt="0"/>
      <dgm:spPr/>
    </dgm:pt>
    <dgm:pt modelId="{5ED352C7-F226-4C71-A43C-11F4FA57342F}" type="pres">
      <dgm:prSet presAssocID="{E78F0022-DE9C-43F3-9FBC-2992AC613980}" presName="padding" presStyleLbl="node1" presStyleIdx="4" presStyleCnt="8"/>
      <dgm:spPr/>
    </dgm:pt>
    <dgm:pt modelId="{1F8485E6-A2B1-4576-BC17-F59A9F90FFB6}" type="pres">
      <dgm:prSet presAssocID="{E78F0022-DE9C-43F3-9FBC-2992AC613980}" presName="shape" presStyleLbl="node1" presStyleIdx="5" presStyleCnt="8">
        <dgm:presLayoutVars>
          <dgm:bulletEnabled val="1"/>
        </dgm:presLayoutVars>
      </dgm:prSet>
      <dgm:spPr/>
      <dgm:t>
        <a:bodyPr/>
        <a:lstStyle/>
        <a:p>
          <a:endParaRPr lang="en-US"/>
        </a:p>
      </dgm:t>
    </dgm:pt>
    <dgm:pt modelId="{E79A1AB3-C4EC-4169-911D-65B9EA7DC8B3}" type="pres">
      <dgm:prSet presAssocID="{FD86D659-CDBD-4847-8EA2-4BC58E60026B}" presName="sibTrans" presStyleLbl="sibTrans2D1" presStyleIdx="5" presStyleCnt="7"/>
      <dgm:spPr/>
      <dgm:t>
        <a:bodyPr/>
        <a:lstStyle/>
        <a:p>
          <a:endParaRPr lang="en-US"/>
        </a:p>
      </dgm:t>
    </dgm:pt>
    <dgm:pt modelId="{84229FC4-78BE-4E6A-B966-48DF526C1A46}" type="pres">
      <dgm:prSet presAssocID="{9480FFE6-E8EC-4D0B-B512-9C37069E54CD}" presName="middleNode" presStyleCnt="0"/>
      <dgm:spPr/>
    </dgm:pt>
    <dgm:pt modelId="{545FB19E-4FD4-4C1D-A1CC-93E6CFBBB00D}" type="pres">
      <dgm:prSet presAssocID="{9480FFE6-E8EC-4D0B-B512-9C37069E54CD}" presName="padding" presStyleLbl="node1" presStyleIdx="5" presStyleCnt="8"/>
      <dgm:spPr/>
    </dgm:pt>
    <dgm:pt modelId="{09479A21-00BF-40A6-AA64-E998DD89988A}" type="pres">
      <dgm:prSet presAssocID="{9480FFE6-E8EC-4D0B-B512-9C37069E54CD}" presName="shape" presStyleLbl="node1" presStyleIdx="6" presStyleCnt="8">
        <dgm:presLayoutVars>
          <dgm:bulletEnabled val="1"/>
        </dgm:presLayoutVars>
      </dgm:prSet>
      <dgm:spPr/>
      <dgm:t>
        <a:bodyPr/>
        <a:lstStyle/>
        <a:p>
          <a:endParaRPr lang="en-US"/>
        </a:p>
      </dgm:t>
    </dgm:pt>
    <dgm:pt modelId="{8079C901-C5BB-44CA-AFE7-9829F3C28ABA}" type="pres">
      <dgm:prSet presAssocID="{B28D1E24-977C-416D-A1FE-E50EC33B3902}" presName="sibTrans" presStyleLbl="sibTrans2D1" presStyleIdx="6" presStyleCnt="7" custAng="7002994" custScaleY="128611" custLinFactX="-294549" custLinFactNeighborX="-300000" custLinFactNeighborY="45282"/>
      <dgm:spPr/>
      <dgm:t>
        <a:bodyPr/>
        <a:lstStyle/>
        <a:p>
          <a:endParaRPr lang="en-US"/>
        </a:p>
      </dgm:t>
    </dgm:pt>
    <dgm:pt modelId="{8F57D9FE-098F-4FD4-97EF-FD3ED9E8CF98}" type="pres">
      <dgm:prSet presAssocID="{29095B9F-6FAF-4065-9C83-6BBF932EA62F}" presName="lastNode" presStyleLbl="node1" presStyleIdx="7" presStyleCnt="8" custLinFactY="-25030" custLinFactNeighborX="5018" custLinFactNeighborY="-100000">
        <dgm:presLayoutVars>
          <dgm:bulletEnabled val="1"/>
        </dgm:presLayoutVars>
      </dgm:prSet>
      <dgm:spPr/>
      <dgm:t>
        <a:bodyPr/>
        <a:lstStyle/>
        <a:p>
          <a:endParaRPr lang="en-US"/>
        </a:p>
      </dgm:t>
    </dgm:pt>
  </dgm:ptLst>
  <dgm:cxnLst>
    <dgm:cxn modelId="{7442FBD7-7A82-4136-A696-99BF22295D9A}" type="presOf" srcId="{FD86D659-CDBD-4847-8EA2-4BC58E60026B}" destId="{E79A1AB3-C4EC-4169-911D-65B9EA7DC8B3}" srcOrd="0" destOrd="0" presId="urn:microsoft.com/office/officeart/2005/8/layout/bProcess2"/>
    <dgm:cxn modelId="{8D8EDFF0-1477-4285-83C2-EF51EF33D64C}" type="presOf" srcId="{E78F0022-DE9C-43F3-9FBC-2992AC613980}" destId="{1F8485E6-A2B1-4576-BC17-F59A9F90FFB6}" srcOrd="0" destOrd="0" presId="urn:microsoft.com/office/officeart/2005/8/layout/bProcess2"/>
    <dgm:cxn modelId="{0AE0B27C-CCD4-4C19-9016-33F3B79AC2D6}" type="presOf" srcId="{B7EE841F-2675-4520-861A-1C7EDF00A017}" destId="{044CB1A8-1A3D-48DA-B7F4-7ACDE9357017}" srcOrd="0" destOrd="0" presId="urn:microsoft.com/office/officeart/2005/8/layout/bProcess2"/>
    <dgm:cxn modelId="{ABC9A539-4A07-421B-B368-D12B3E00004A}" type="presOf" srcId="{A332EE06-C800-4663-AD6E-17C96E7B7180}" destId="{AE9FCBEA-C17C-40D2-9665-7F2CBBEA7417}" srcOrd="0" destOrd="0" presId="urn:microsoft.com/office/officeart/2005/8/layout/bProcess2"/>
    <dgm:cxn modelId="{243527F7-19EF-49EC-B164-83B8A4B9976E}" srcId="{3EC0333A-60EE-4390-98D5-31FCC5C8A47F}" destId="{08EDBB94-43AC-4D65-A6C4-BAE7A8FB4393}" srcOrd="3" destOrd="0" parTransId="{4F2398DB-6101-4B13-B567-9F684A00C19B}" sibTransId="{6FD31494-3AD5-404B-A372-4A8D8EEFF6D2}"/>
    <dgm:cxn modelId="{F59F3F1B-DD61-4E21-AFC2-63C0B6AED9B0}" type="presOf" srcId="{B28D1E24-977C-416D-A1FE-E50EC33B3902}" destId="{8079C901-C5BB-44CA-AFE7-9829F3C28ABA}" srcOrd="0" destOrd="0" presId="urn:microsoft.com/office/officeart/2005/8/layout/bProcess2"/>
    <dgm:cxn modelId="{BC4577CF-A222-4020-B164-E0840CBFAE21}" type="presOf" srcId="{29095B9F-6FAF-4065-9C83-6BBF932EA62F}" destId="{8F57D9FE-098F-4FD4-97EF-FD3ED9E8CF98}" srcOrd="0" destOrd="0" presId="urn:microsoft.com/office/officeart/2005/8/layout/bProcess2"/>
    <dgm:cxn modelId="{3704C22D-AA09-4F39-A285-89C1FDF9D571}" srcId="{3EC0333A-60EE-4390-98D5-31FCC5C8A47F}" destId="{92E57B43-D490-41EC-BE60-15D2A4308C30}" srcOrd="0" destOrd="0" parTransId="{0152590D-8E84-4EFE-90DC-C26B55F206EB}" sibTransId="{A332EE06-C800-4663-AD6E-17C96E7B7180}"/>
    <dgm:cxn modelId="{CA492F25-979D-4287-93B7-BAD9E929BDAA}" srcId="{3EC0333A-60EE-4390-98D5-31FCC5C8A47F}" destId="{29095B9F-6FAF-4065-9C83-6BBF932EA62F}" srcOrd="7" destOrd="0" parTransId="{7C29C906-39D0-4D5F-AE76-8239F8490571}" sibTransId="{BCF9B0CA-CE88-49D1-9F67-1FEE7518DA0E}"/>
    <dgm:cxn modelId="{2D810852-CEE5-4899-9465-6DC36F8B9F95}" srcId="{3EC0333A-60EE-4390-98D5-31FCC5C8A47F}" destId="{F96D110F-BB6C-4F82-9997-379F0FF6E095}" srcOrd="2" destOrd="0" parTransId="{AB0DC394-50E8-4324-9957-694E29CE24C7}" sibTransId="{E857192E-4F8C-4D2A-AAEF-B899A7C7C5CA}"/>
    <dgm:cxn modelId="{347D6D80-1DC2-42E6-953E-4AE50245F6F2}" srcId="{3EC0333A-60EE-4390-98D5-31FCC5C8A47F}" destId="{B7EE841F-2675-4520-861A-1C7EDF00A017}" srcOrd="1" destOrd="0" parTransId="{DE0E4DE0-5A40-4562-893F-BA7DBF368C1A}" sibTransId="{3BEA623D-FD8B-4552-891C-78273720782F}"/>
    <dgm:cxn modelId="{E91F20BE-BC50-45C0-8C7F-A4B955550A74}" type="presOf" srcId="{9480FFE6-E8EC-4D0B-B512-9C37069E54CD}" destId="{09479A21-00BF-40A6-AA64-E998DD89988A}" srcOrd="0" destOrd="0" presId="urn:microsoft.com/office/officeart/2005/8/layout/bProcess2"/>
    <dgm:cxn modelId="{AE43A206-BA79-4161-8110-39FA5F321250}" type="presOf" srcId="{C1F8B439-0703-4F6E-8851-193CE3DA18EE}" destId="{CA0FB8D0-6374-4031-94C7-9A0B54DD93E3}" srcOrd="0" destOrd="0" presId="urn:microsoft.com/office/officeart/2005/8/layout/bProcess2"/>
    <dgm:cxn modelId="{346DDF05-2215-448D-9386-FAA5B9632E10}" type="presOf" srcId="{08EDBB94-43AC-4D65-A6C4-BAE7A8FB4393}" destId="{8CF215D9-FBC1-47B3-9CDC-4BFD519C93F0}" srcOrd="0" destOrd="0" presId="urn:microsoft.com/office/officeart/2005/8/layout/bProcess2"/>
    <dgm:cxn modelId="{F04BEF27-B38E-4EAA-8D45-3229CB155CDE}" srcId="{3EC0333A-60EE-4390-98D5-31FCC5C8A47F}" destId="{E78F0022-DE9C-43F3-9FBC-2992AC613980}" srcOrd="5" destOrd="0" parTransId="{84372A71-6DDF-4A8E-A791-4BE94D0D700E}" sibTransId="{FD86D659-CDBD-4847-8EA2-4BC58E60026B}"/>
    <dgm:cxn modelId="{E0E921E7-CD6A-49D9-B9CB-4663683E11DA}" type="presOf" srcId="{3EC0333A-60EE-4390-98D5-31FCC5C8A47F}" destId="{C2CD08B0-FCFB-46AB-B855-982B4DCE9C90}" srcOrd="0" destOrd="0" presId="urn:microsoft.com/office/officeart/2005/8/layout/bProcess2"/>
    <dgm:cxn modelId="{A1C8F7D1-CCAF-41B4-850A-DCA2DA9B4B07}" type="presOf" srcId="{F96D110F-BB6C-4F82-9997-379F0FF6E095}" destId="{694238D9-73F3-413F-B0C6-9D51F2F4A2F3}" srcOrd="0" destOrd="0" presId="urn:microsoft.com/office/officeart/2005/8/layout/bProcess2"/>
    <dgm:cxn modelId="{704DF797-ACB3-469E-95B7-7811EDC65CC8}" type="presOf" srcId="{6FD31494-3AD5-404B-A372-4A8D8EEFF6D2}" destId="{6E2AD8A9-910F-4DE8-BED3-6F21B5E9675E}" srcOrd="0" destOrd="0" presId="urn:microsoft.com/office/officeart/2005/8/layout/bProcess2"/>
    <dgm:cxn modelId="{09099F1F-B25C-41A0-8BDC-7185329192D3}" srcId="{3EC0333A-60EE-4390-98D5-31FCC5C8A47F}" destId="{9480FFE6-E8EC-4D0B-B512-9C37069E54CD}" srcOrd="6" destOrd="0" parTransId="{EEB879C4-86CF-42A4-A6F1-CEF6CC20A0B8}" sibTransId="{B28D1E24-977C-416D-A1FE-E50EC33B3902}"/>
    <dgm:cxn modelId="{DA9D55BF-F0F5-4DEF-B327-BB7103F8BC89}" type="presOf" srcId="{E857192E-4F8C-4D2A-AAEF-B899A7C7C5CA}" destId="{0AFF6B6A-570A-48FB-AE54-038F995BB649}" srcOrd="0" destOrd="0" presId="urn:microsoft.com/office/officeart/2005/8/layout/bProcess2"/>
    <dgm:cxn modelId="{10B38650-08B1-465C-856A-24532C589158}" srcId="{3EC0333A-60EE-4390-98D5-31FCC5C8A47F}" destId="{C1F8B439-0703-4F6E-8851-193CE3DA18EE}" srcOrd="4" destOrd="0" parTransId="{C25FB8BD-0489-42BF-BAE6-89B55B916AE5}" sibTransId="{A9638B79-522D-401F-A25B-12898F0C4A23}"/>
    <dgm:cxn modelId="{D4E6B1A4-0879-4432-BB9A-A4F45EDA79CC}" type="presOf" srcId="{A9638B79-522D-401F-A25B-12898F0C4A23}" destId="{A737B810-0336-4992-BC5A-5CEEB6941796}" srcOrd="0" destOrd="0" presId="urn:microsoft.com/office/officeart/2005/8/layout/bProcess2"/>
    <dgm:cxn modelId="{5A474D3F-0662-467F-9025-E23B92E699DD}" type="presOf" srcId="{3BEA623D-FD8B-4552-891C-78273720782F}" destId="{483DD6BB-FFBD-4D2C-99CC-100CE7161804}" srcOrd="0" destOrd="0" presId="urn:microsoft.com/office/officeart/2005/8/layout/bProcess2"/>
    <dgm:cxn modelId="{50BE5048-A941-4AB6-AE3C-D36C063048F1}" type="presOf" srcId="{92E57B43-D490-41EC-BE60-15D2A4308C30}" destId="{5C11EE52-B30C-402F-B936-9697289D55C1}" srcOrd="0" destOrd="0" presId="urn:microsoft.com/office/officeart/2005/8/layout/bProcess2"/>
    <dgm:cxn modelId="{2ADD9910-9C35-4D88-B061-280C45E9B9CC}" type="presParOf" srcId="{C2CD08B0-FCFB-46AB-B855-982B4DCE9C90}" destId="{5C11EE52-B30C-402F-B936-9697289D55C1}" srcOrd="0" destOrd="0" presId="urn:microsoft.com/office/officeart/2005/8/layout/bProcess2"/>
    <dgm:cxn modelId="{7744B5BB-9665-4002-A243-D0D17F695675}" type="presParOf" srcId="{C2CD08B0-FCFB-46AB-B855-982B4DCE9C90}" destId="{AE9FCBEA-C17C-40D2-9665-7F2CBBEA7417}" srcOrd="1" destOrd="0" presId="urn:microsoft.com/office/officeart/2005/8/layout/bProcess2"/>
    <dgm:cxn modelId="{8FC49205-638E-4360-B8CA-81DFC682F348}" type="presParOf" srcId="{C2CD08B0-FCFB-46AB-B855-982B4DCE9C90}" destId="{0A9461A0-3C10-47A7-90DB-E308B6116771}" srcOrd="2" destOrd="0" presId="urn:microsoft.com/office/officeart/2005/8/layout/bProcess2"/>
    <dgm:cxn modelId="{F14EE616-151F-4A07-B5DC-308CFD9F2F61}" type="presParOf" srcId="{0A9461A0-3C10-47A7-90DB-E308B6116771}" destId="{B9C2C133-658B-4FE8-B4DA-ABB6B523043C}" srcOrd="0" destOrd="0" presId="urn:microsoft.com/office/officeart/2005/8/layout/bProcess2"/>
    <dgm:cxn modelId="{038933D5-F482-491D-A309-19C236A4C649}" type="presParOf" srcId="{0A9461A0-3C10-47A7-90DB-E308B6116771}" destId="{044CB1A8-1A3D-48DA-B7F4-7ACDE9357017}" srcOrd="1" destOrd="0" presId="urn:microsoft.com/office/officeart/2005/8/layout/bProcess2"/>
    <dgm:cxn modelId="{85A6160C-00BF-4769-B6AA-C4E65FB8F75F}" type="presParOf" srcId="{C2CD08B0-FCFB-46AB-B855-982B4DCE9C90}" destId="{483DD6BB-FFBD-4D2C-99CC-100CE7161804}" srcOrd="3" destOrd="0" presId="urn:microsoft.com/office/officeart/2005/8/layout/bProcess2"/>
    <dgm:cxn modelId="{393F74E4-C73F-496B-913F-38EF4805628F}" type="presParOf" srcId="{C2CD08B0-FCFB-46AB-B855-982B4DCE9C90}" destId="{4FD4C53B-FAEF-4428-9641-1D05BA776105}" srcOrd="4" destOrd="0" presId="urn:microsoft.com/office/officeart/2005/8/layout/bProcess2"/>
    <dgm:cxn modelId="{79A1479F-6CE2-4B23-BF85-95AAFA443443}" type="presParOf" srcId="{4FD4C53B-FAEF-4428-9641-1D05BA776105}" destId="{6497E347-8440-4118-8841-C71D06CF34C1}" srcOrd="0" destOrd="0" presId="urn:microsoft.com/office/officeart/2005/8/layout/bProcess2"/>
    <dgm:cxn modelId="{0C4D4EAD-A0D7-4B91-BDE0-432167151D6D}" type="presParOf" srcId="{4FD4C53B-FAEF-4428-9641-1D05BA776105}" destId="{694238D9-73F3-413F-B0C6-9D51F2F4A2F3}" srcOrd="1" destOrd="0" presId="urn:microsoft.com/office/officeart/2005/8/layout/bProcess2"/>
    <dgm:cxn modelId="{C0E6F1E1-1963-44A8-BF0C-0DB9826B1F52}" type="presParOf" srcId="{C2CD08B0-FCFB-46AB-B855-982B4DCE9C90}" destId="{0AFF6B6A-570A-48FB-AE54-038F995BB649}" srcOrd="5" destOrd="0" presId="urn:microsoft.com/office/officeart/2005/8/layout/bProcess2"/>
    <dgm:cxn modelId="{ADB40E03-A8BD-45BB-9E31-CC31CCBB9B29}" type="presParOf" srcId="{C2CD08B0-FCFB-46AB-B855-982B4DCE9C90}" destId="{346580DA-02CE-4A24-94FE-E40A7B5AE203}" srcOrd="6" destOrd="0" presId="urn:microsoft.com/office/officeart/2005/8/layout/bProcess2"/>
    <dgm:cxn modelId="{818DB13D-FFC8-444B-AB51-E7826748F6BA}" type="presParOf" srcId="{346580DA-02CE-4A24-94FE-E40A7B5AE203}" destId="{3FEBCEB1-BDE0-4D53-B777-DF3EF7CD1C2F}" srcOrd="0" destOrd="0" presId="urn:microsoft.com/office/officeart/2005/8/layout/bProcess2"/>
    <dgm:cxn modelId="{66B153F6-E4A0-49BF-9CFA-5E0BD1E99BE7}" type="presParOf" srcId="{346580DA-02CE-4A24-94FE-E40A7B5AE203}" destId="{8CF215D9-FBC1-47B3-9CDC-4BFD519C93F0}" srcOrd="1" destOrd="0" presId="urn:microsoft.com/office/officeart/2005/8/layout/bProcess2"/>
    <dgm:cxn modelId="{7E135A84-2421-4CC7-8EFA-7C1540867B64}" type="presParOf" srcId="{C2CD08B0-FCFB-46AB-B855-982B4DCE9C90}" destId="{6E2AD8A9-910F-4DE8-BED3-6F21B5E9675E}" srcOrd="7" destOrd="0" presId="urn:microsoft.com/office/officeart/2005/8/layout/bProcess2"/>
    <dgm:cxn modelId="{01BB4778-7E35-4FF2-96CF-F0D121375BFB}" type="presParOf" srcId="{C2CD08B0-FCFB-46AB-B855-982B4DCE9C90}" destId="{1E0A1897-C2D7-4033-A390-94F702DFB1D4}" srcOrd="8" destOrd="0" presId="urn:microsoft.com/office/officeart/2005/8/layout/bProcess2"/>
    <dgm:cxn modelId="{00F767E9-5ACD-4A25-A1B6-676F1BC77CCE}" type="presParOf" srcId="{1E0A1897-C2D7-4033-A390-94F702DFB1D4}" destId="{AE18DB87-38C6-4B76-BCCB-D95D3710A6B0}" srcOrd="0" destOrd="0" presId="urn:microsoft.com/office/officeart/2005/8/layout/bProcess2"/>
    <dgm:cxn modelId="{CED7BC85-5CD3-4BE1-8707-7BFFF8299685}" type="presParOf" srcId="{1E0A1897-C2D7-4033-A390-94F702DFB1D4}" destId="{CA0FB8D0-6374-4031-94C7-9A0B54DD93E3}" srcOrd="1" destOrd="0" presId="urn:microsoft.com/office/officeart/2005/8/layout/bProcess2"/>
    <dgm:cxn modelId="{F6C79EC9-14B6-4F69-B7AD-03A235AA78D9}" type="presParOf" srcId="{C2CD08B0-FCFB-46AB-B855-982B4DCE9C90}" destId="{A737B810-0336-4992-BC5A-5CEEB6941796}" srcOrd="9" destOrd="0" presId="urn:microsoft.com/office/officeart/2005/8/layout/bProcess2"/>
    <dgm:cxn modelId="{8F584E65-DF88-411D-A44D-CED1330D4578}" type="presParOf" srcId="{C2CD08B0-FCFB-46AB-B855-982B4DCE9C90}" destId="{A43D3D54-619C-43AB-B47E-EE2BE5F1606F}" srcOrd="10" destOrd="0" presId="urn:microsoft.com/office/officeart/2005/8/layout/bProcess2"/>
    <dgm:cxn modelId="{8F611F8E-EAB5-4320-B84D-8D7A6E16BF14}" type="presParOf" srcId="{A43D3D54-619C-43AB-B47E-EE2BE5F1606F}" destId="{5ED352C7-F226-4C71-A43C-11F4FA57342F}" srcOrd="0" destOrd="0" presId="urn:microsoft.com/office/officeart/2005/8/layout/bProcess2"/>
    <dgm:cxn modelId="{61DF1678-3F58-4F44-8BEB-AB3734332BBA}" type="presParOf" srcId="{A43D3D54-619C-43AB-B47E-EE2BE5F1606F}" destId="{1F8485E6-A2B1-4576-BC17-F59A9F90FFB6}" srcOrd="1" destOrd="0" presId="urn:microsoft.com/office/officeart/2005/8/layout/bProcess2"/>
    <dgm:cxn modelId="{EA2C3659-62C6-4119-B18F-31B4C1DBE3BF}" type="presParOf" srcId="{C2CD08B0-FCFB-46AB-B855-982B4DCE9C90}" destId="{E79A1AB3-C4EC-4169-911D-65B9EA7DC8B3}" srcOrd="11" destOrd="0" presId="urn:microsoft.com/office/officeart/2005/8/layout/bProcess2"/>
    <dgm:cxn modelId="{27F00525-AE4D-455A-9215-412A1E4E2444}" type="presParOf" srcId="{C2CD08B0-FCFB-46AB-B855-982B4DCE9C90}" destId="{84229FC4-78BE-4E6A-B966-48DF526C1A46}" srcOrd="12" destOrd="0" presId="urn:microsoft.com/office/officeart/2005/8/layout/bProcess2"/>
    <dgm:cxn modelId="{7BB508DE-CCD3-4D0C-9689-19533ACA79E3}" type="presParOf" srcId="{84229FC4-78BE-4E6A-B966-48DF526C1A46}" destId="{545FB19E-4FD4-4C1D-A1CC-93E6CFBBB00D}" srcOrd="0" destOrd="0" presId="urn:microsoft.com/office/officeart/2005/8/layout/bProcess2"/>
    <dgm:cxn modelId="{B150CAE5-70F0-4375-A5D0-B5F2CF4B322F}" type="presParOf" srcId="{84229FC4-78BE-4E6A-B966-48DF526C1A46}" destId="{09479A21-00BF-40A6-AA64-E998DD89988A}" srcOrd="1" destOrd="0" presId="urn:microsoft.com/office/officeart/2005/8/layout/bProcess2"/>
    <dgm:cxn modelId="{35295B08-6507-4C86-A24E-CBEE561632C5}" type="presParOf" srcId="{C2CD08B0-FCFB-46AB-B855-982B4DCE9C90}" destId="{8079C901-C5BB-44CA-AFE7-9829F3C28ABA}" srcOrd="13" destOrd="0" presId="urn:microsoft.com/office/officeart/2005/8/layout/bProcess2"/>
    <dgm:cxn modelId="{E161881D-41BC-4682-A4E1-2CDBB4B6D3B0}" type="presParOf" srcId="{C2CD08B0-FCFB-46AB-B855-982B4DCE9C90}" destId="{8F57D9FE-098F-4FD4-97EF-FD3ED9E8CF98}" srcOrd="14" destOrd="0" presId="urn:microsoft.com/office/officeart/2005/8/layout/b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3/27/2014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Sambharam</a:t>
            </a:r>
            <a:r>
              <a:rPr lang="en-US" dirty="0" smtClean="0"/>
              <a:t> Institute Of Technology</a:t>
            </a:r>
            <a:br>
              <a:rPr lang="en-US" dirty="0" smtClean="0"/>
            </a:br>
            <a:r>
              <a:rPr lang="en-US" sz="3100" dirty="0" smtClean="0"/>
              <a:t>Department of information science &amp; </a:t>
            </a:r>
            <a:r>
              <a:rPr lang="en-US" sz="3100" dirty="0" err="1" smtClean="0"/>
              <a:t>engg</a:t>
            </a:r>
            <a:endParaRPr lang="en-US" sz="3100" dirty="0"/>
          </a:p>
        </p:txBody>
      </p:sp>
      <p:sp>
        <p:nvSpPr>
          <p:cNvPr id="3" name="Subtitle 2"/>
          <p:cNvSpPr>
            <a:spLocks noGrp="1"/>
          </p:cNvSpPr>
          <p:nvPr>
            <p:ph type="subTitle" idx="1"/>
          </p:nvPr>
        </p:nvSpPr>
        <p:spPr>
          <a:xfrm>
            <a:off x="1524000" y="2514600"/>
            <a:ext cx="6781800" cy="1752600"/>
          </a:xfrm>
        </p:spPr>
        <p:txBody>
          <a:bodyPr>
            <a:normAutofit/>
          </a:bodyPr>
          <a:lstStyle/>
          <a:p>
            <a:r>
              <a:rPr lang="en-US" sz="3200" dirty="0" smtClean="0"/>
              <a:t>Vampire Attacks: Draining Life from</a:t>
            </a:r>
          </a:p>
          <a:p>
            <a:r>
              <a:rPr lang="en-US" sz="3200" dirty="0" smtClean="0"/>
              <a:t>Wireless Ad Hoc Sensor Networks</a:t>
            </a:r>
          </a:p>
        </p:txBody>
      </p:sp>
      <p:sp>
        <p:nvSpPr>
          <p:cNvPr id="4" name="TextBox 3"/>
          <p:cNvSpPr txBox="1"/>
          <p:nvPr/>
        </p:nvSpPr>
        <p:spPr>
          <a:xfrm>
            <a:off x="5715000" y="5029200"/>
            <a:ext cx="3124200" cy="1477328"/>
          </a:xfrm>
          <a:prstGeom prst="rect">
            <a:avLst/>
          </a:prstGeom>
          <a:noFill/>
        </p:spPr>
        <p:txBody>
          <a:bodyPr wrap="square" rtlCol="0">
            <a:spAutoFit/>
          </a:bodyPr>
          <a:lstStyle/>
          <a:p>
            <a:r>
              <a:rPr lang="en-US" b="1" i="1" u="sng" dirty="0" smtClean="0"/>
              <a:t>Worked by</a:t>
            </a:r>
          </a:p>
          <a:p>
            <a:r>
              <a:rPr lang="en-US" dirty="0" err="1" smtClean="0"/>
              <a:t>Kavitha</a:t>
            </a:r>
            <a:r>
              <a:rPr lang="en-US" dirty="0" smtClean="0"/>
              <a:t> .R</a:t>
            </a:r>
          </a:p>
          <a:p>
            <a:r>
              <a:rPr lang="en-US" dirty="0" err="1" smtClean="0"/>
              <a:t>Divyarani.B.J</a:t>
            </a:r>
            <a:endParaRPr lang="en-US" dirty="0" smtClean="0"/>
          </a:p>
          <a:p>
            <a:r>
              <a:rPr lang="en-US" dirty="0" err="1" smtClean="0"/>
              <a:t>Chandrakala.N</a:t>
            </a:r>
            <a:endParaRPr lang="en-US" dirty="0" smtClean="0"/>
          </a:p>
          <a:p>
            <a:r>
              <a:rPr lang="en-US" dirty="0" err="1" smtClean="0"/>
              <a:t>Chaithra.M</a:t>
            </a:r>
            <a:endParaRPr lang="en-US" dirty="0"/>
          </a:p>
        </p:txBody>
      </p:sp>
      <p:sp>
        <p:nvSpPr>
          <p:cNvPr id="5" name="TextBox 4"/>
          <p:cNvSpPr txBox="1"/>
          <p:nvPr/>
        </p:nvSpPr>
        <p:spPr>
          <a:xfrm>
            <a:off x="1066800" y="5105400"/>
            <a:ext cx="3276600" cy="646331"/>
          </a:xfrm>
          <a:prstGeom prst="rect">
            <a:avLst/>
          </a:prstGeom>
          <a:noFill/>
        </p:spPr>
        <p:txBody>
          <a:bodyPr wrap="square" rtlCol="0">
            <a:spAutoFit/>
          </a:bodyPr>
          <a:lstStyle/>
          <a:p>
            <a:r>
              <a:rPr lang="en-US" b="1" i="1" u="sng" dirty="0" smtClean="0"/>
              <a:t>Under the guidance of</a:t>
            </a:r>
          </a:p>
          <a:p>
            <a:r>
              <a:rPr lang="en-US" dirty="0" err="1" smtClean="0"/>
              <a:t>Rajkumar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dirty="0"/>
          </a:p>
        </p:txBody>
      </p:sp>
      <p:sp>
        <p:nvSpPr>
          <p:cNvPr id="3" name="Content Placeholder 2"/>
          <p:cNvSpPr>
            <a:spLocks noGrp="1"/>
          </p:cNvSpPr>
          <p:nvPr>
            <p:ph idx="1"/>
          </p:nvPr>
        </p:nvSpPr>
        <p:spPr>
          <a:xfrm>
            <a:off x="1435608" y="1447800"/>
            <a:ext cx="7174992" cy="3810000"/>
          </a:xfrm>
        </p:spPr>
        <p:txBody>
          <a:bodyPr/>
          <a:lstStyle/>
          <a:p>
            <a:endParaRPr lang="en-US" dirty="0"/>
          </a:p>
        </p:txBody>
      </p:sp>
      <p:sp>
        <p:nvSpPr>
          <p:cNvPr id="6" name="Round Single Corner Rectangle 5"/>
          <p:cNvSpPr/>
          <p:nvPr/>
        </p:nvSpPr>
        <p:spPr>
          <a:xfrm>
            <a:off x="3352800" y="2438400"/>
            <a:ext cx="2819400" cy="838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and forward</a:t>
            </a:r>
            <a:endParaRPr lang="en-US" dirty="0"/>
          </a:p>
        </p:txBody>
      </p:sp>
      <p:sp>
        <p:nvSpPr>
          <p:cNvPr id="7" name="Oval 6"/>
          <p:cNvSpPr/>
          <p:nvPr/>
        </p:nvSpPr>
        <p:spPr>
          <a:xfrm>
            <a:off x="2362200" y="4191000"/>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a:p>
        </p:txBody>
      </p:sp>
      <p:sp>
        <p:nvSpPr>
          <p:cNvPr id="11" name="Oval 10"/>
          <p:cNvSpPr/>
          <p:nvPr/>
        </p:nvSpPr>
        <p:spPr>
          <a:xfrm>
            <a:off x="4343400" y="4114800"/>
            <a:ext cx="13716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US" dirty="0"/>
          </a:p>
        </p:txBody>
      </p:sp>
      <p:sp>
        <p:nvSpPr>
          <p:cNvPr id="12" name="Oval 11"/>
          <p:cNvSpPr/>
          <p:nvPr/>
        </p:nvSpPr>
        <p:spPr>
          <a:xfrm>
            <a:off x="6324600" y="4114800"/>
            <a:ext cx="1219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dset</a:t>
            </a:r>
            <a:endParaRPr lang="en-US" dirty="0"/>
          </a:p>
        </p:txBody>
      </p:sp>
      <p:cxnSp>
        <p:nvCxnSpPr>
          <p:cNvPr id="14" name="Straight Connector 13"/>
          <p:cNvCxnSpPr/>
          <p:nvPr/>
        </p:nvCxnSpPr>
        <p:spPr>
          <a:xfrm rot="5400000" flipH="1" flipV="1">
            <a:off x="2933700" y="3314700"/>
            <a:ext cx="914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05200" y="44958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6"/>
          </p:cNvCxnSpPr>
          <p:nvPr/>
        </p:nvCxnSpPr>
        <p:spPr>
          <a:xfrm>
            <a:off x="5715000" y="4495800"/>
            <a:ext cx="304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p:cNvCxnSpPr>
          <p:nvPr/>
        </p:nvCxnSpPr>
        <p:spPr>
          <a:xfrm rot="16200000" flipV="1">
            <a:off x="4533900" y="3619500"/>
            <a:ext cx="8382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ound Single Corner Rectangle 3"/>
          <p:cNvSpPr/>
          <p:nvPr/>
        </p:nvSpPr>
        <p:spPr>
          <a:xfrm>
            <a:off x="3352800" y="2438400"/>
            <a:ext cx="2819400" cy="838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and forward</a:t>
            </a:r>
            <a:endParaRPr lang="en-US" dirty="0"/>
          </a:p>
        </p:txBody>
      </p:sp>
      <p:sp>
        <p:nvSpPr>
          <p:cNvPr id="5" name="Oval 4"/>
          <p:cNvSpPr/>
          <p:nvPr/>
        </p:nvSpPr>
        <p:spPr>
          <a:xfrm>
            <a:off x="2362200" y="4191000"/>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a:p>
        </p:txBody>
      </p:sp>
      <p:sp>
        <p:nvSpPr>
          <p:cNvPr id="6" name="Oval 5"/>
          <p:cNvSpPr/>
          <p:nvPr/>
        </p:nvSpPr>
        <p:spPr>
          <a:xfrm>
            <a:off x="4343400" y="4114800"/>
            <a:ext cx="1371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US" dirty="0"/>
          </a:p>
        </p:txBody>
      </p:sp>
      <p:sp>
        <p:nvSpPr>
          <p:cNvPr id="7" name="Oval 6"/>
          <p:cNvSpPr/>
          <p:nvPr/>
        </p:nvSpPr>
        <p:spPr>
          <a:xfrm>
            <a:off x="6324600" y="4114800"/>
            <a:ext cx="1219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dset</a:t>
            </a:r>
            <a:endParaRPr lang="en-US" dirty="0"/>
          </a:p>
        </p:txBody>
      </p:sp>
      <p:cxnSp>
        <p:nvCxnSpPr>
          <p:cNvPr id="8" name="Straight Connector 7"/>
          <p:cNvCxnSpPr/>
          <p:nvPr/>
        </p:nvCxnSpPr>
        <p:spPr>
          <a:xfrm rot="5400000" flipH="1" flipV="1">
            <a:off x="2933700" y="3314700"/>
            <a:ext cx="914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5200" y="44958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6"/>
          </p:cNvCxnSpPr>
          <p:nvPr/>
        </p:nvCxnSpPr>
        <p:spPr>
          <a:xfrm flipV="1">
            <a:off x="5715000" y="4419600"/>
            <a:ext cx="609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dirty="0"/>
          </a:p>
        </p:txBody>
      </p:sp>
      <p:sp>
        <p:nvSpPr>
          <p:cNvPr id="3" name="Content Placeholder 2"/>
          <p:cNvSpPr>
            <a:spLocks noGrp="1"/>
          </p:cNvSpPr>
          <p:nvPr>
            <p:ph idx="1"/>
          </p:nvPr>
        </p:nvSpPr>
        <p:spPr/>
        <p:txBody>
          <a:bodyPr/>
          <a:lstStyle/>
          <a:p>
            <a:pPr lvl="0"/>
            <a:r>
              <a:rPr lang="en-US" dirty="0" smtClean="0"/>
              <a:t>Protect from the vampire attacks</a:t>
            </a:r>
          </a:p>
          <a:p>
            <a:pPr lvl="0"/>
            <a:r>
              <a:rPr lang="en-US" dirty="0" smtClean="0"/>
              <a:t>Secure level is high</a:t>
            </a:r>
          </a:p>
          <a:p>
            <a:pPr lvl="0"/>
            <a:r>
              <a:rPr lang="en-US" smtClean="0"/>
              <a:t>Boost up the Battery power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We defined Vampire attacks, a new class of resource consumption attacks that use routing protocols to permanently disable  wireless sensor networks by depleting nodes’ battery power. </a:t>
            </a:r>
          </a:p>
          <a:p>
            <a:pPr algn="just"/>
            <a:r>
              <a:rPr lang="en-US" dirty="0" smtClean="0"/>
              <a:t>These attacks do not depend on particular protocols or implementations, but rather expose vulnerabilities in a number of popular protocol classes. </a:t>
            </a:r>
          </a:p>
          <a:p>
            <a:pPr algn="just"/>
            <a:r>
              <a:rPr lang="en-US" dirty="0" smtClean="0"/>
              <a:t>We showed a number of proof-of-concept attacks against representative examples of existing routing protocols using a small number of weak adversaries, and measured their attack success on a randomly generated topology.</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Requirement Specification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Hardware requirements:</a:t>
            </a:r>
            <a:endParaRPr lang="en-US" dirty="0" smtClean="0"/>
          </a:p>
          <a:p>
            <a:pPr lvl="1"/>
            <a:r>
              <a:rPr lang="en-US" dirty="0" smtClean="0"/>
              <a:t>Processor                  : Any Processor above 500 MHz</a:t>
            </a:r>
          </a:p>
          <a:p>
            <a:pPr lvl="1"/>
            <a:r>
              <a:rPr lang="en-US" dirty="0" smtClean="0"/>
              <a:t>Ram                          : 512Mb or above.</a:t>
            </a:r>
          </a:p>
          <a:p>
            <a:pPr lvl="1"/>
            <a:r>
              <a:rPr lang="en-US" dirty="0" smtClean="0"/>
              <a:t>Hard Disk                 : 10 GB or above.</a:t>
            </a:r>
          </a:p>
          <a:p>
            <a:pPr lvl="1"/>
            <a:r>
              <a:rPr lang="en-US" dirty="0" smtClean="0"/>
              <a:t>Input device              : Standard Keyboard and Mouse.</a:t>
            </a:r>
          </a:p>
          <a:p>
            <a:pPr lvl="1"/>
            <a:r>
              <a:rPr lang="en-US" dirty="0" smtClean="0"/>
              <a:t>Output device           : Monitor</a:t>
            </a:r>
          </a:p>
          <a:p>
            <a:r>
              <a:rPr lang="en-US" b="1" dirty="0" smtClean="0"/>
              <a:t>Software requirements:</a:t>
            </a:r>
            <a:endParaRPr lang="en-US" dirty="0" smtClean="0"/>
          </a:p>
          <a:p>
            <a:pPr lvl="1"/>
            <a:r>
              <a:rPr lang="en-US" dirty="0" smtClean="0"/>
              <a:t>Operating System       : Windows XP or 7.</a:t>
            </a:r>
          </a:p>
          <a:p>
            <a:pPr lvl="1"/>
            <a:r>
              <a:rPr lang="en-US" dirty="0" smtClean="0"/>
              <a:t>Language                    : JDK 1.6 </a:t>
            </a:r>
          </a:p>
          <a:p>
            <a:pPr lvl="1"/>
            <a:r>
              <a:rPr lang="en-US" dirty="0" smtClean="0"/>
              <a:t>Data Bases                 :</a:t>
            </a:r>
            <a:r>
              <a:rPr lang="en-US" dirty="0" err="1" smtClean="0"/>
              <a:t>Mysql</a:t>
            </a:r>
            <a:endParaRPr lang="en-US" dirty="0" smtClean="0"/>
          </a:p>
          <a:p>
            <a:pPr lvl="1"/>
            <a:r>
              <a:rPr lang="en-US" dirty="0" smtClean="0"/>
              <a:t>Front End                  :  Java Swing</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Abstract</a:t>
            </a:r>
          </a:p>
          <a:p>
            <a:r>
              <a:rPr lang="en-US" dirty="0" smtClean="0"/>
              <a:t>Introduction</a:t>
            </a:r>
          </a:p>
          <a:p>
            <a:r>
              <a:rPr lang="en-US" dirty="0" smtClean="0"/>
              <a:t>Existing system</a:t>
            </a:r>
          </a:p>
          <a:p>
            <a:r>
              <a:rPr lang="en-US" dirty="0" smtClean="0"/>
              <a:t>Disadvantages</a:t>
            </a:r>
          </a:p>
          <a:p>
            <a:r>
              <a:rPr lang="en-US" dirty="0" smtClean="0"/>
              <a:t>Propose system</a:t>
            </a:r>
          </a:p>
          <a:p>
            <a:r>
              <a:rPr lang="en-US" dirty="0" smtClean="0"/>
              <a:t>Advantages</a:t>
            </a:r>
          </a:p>
          <a:p>
            <a:r>
              <a:rPr lang="en-US" dirty="0" smtClean="0"/>
              <a:t>Conclusion</a:t>
            </a:r>
          </a:p>
          <a:p>
            <a:r>
              <a:rPr lang="en-US" dirty="0" smtClean="0"/>
              <a:t>System requirements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Wireless networks are an exciting research direction in sensing and pervasive computing.</a:t>
            </a:r>
          </a:p>
          <a:p>
            <a:r>
              <a:rPr lang="en-US" dirty="0" smtClean="0"/>
              <a:t>This Project explores resource depletion attacks at the routing protocol layer, which permanently disable networks by quickly draining nodes’ battery power. </a:t>
            </a:r>
          </a:p>
          <a:p>
            <a:r>
              <a:rPr lang="en-US" dirty="0" smtClean="0"/>
              <a:t>These “Vampire” attacks are not specific to any specific protocol, but rather rely on the properties of many popular classes of routing protocols. </a:t>
            </a:r>
          </a:p>
          <a:p>
            <a:r>
              <a:rPr lang="en-US" dirty="0" smtClean="0"/>
              <a:t>We find that all examined protocols are susceptible to Vampire attacks, which are devastating, difficult to detect, and are easy to carry out using as few as one malicious insider sending only protocol-compliant messages. </a:t>
            </a:r>
          </a:p>
          <a:p>
            <a:r>
              <a:rPr lang="en-US" dirty="0" smtClean="0"/>
              <a:t>In the worst case, a single Vampire can increase network-wide energy usage by a factor of O (N), where N in the number of network nodes.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Wireless sensor networks (WSNs) promise exciting new applications in the near future, such as ubiquitous on-demand computing power, continuous connectivity, and instantly deployable communication for military and first responders </a:t>
            </a:r>
          </a:p>
          <a:p>
            <a:r>
              <a:rPr lang="en-US" dirty="0" smtClean="0"/>
              <a:t>Such networks already monitor environmental conditions, factory performance, and troop deployment, to name a few applications</a:t>
            </a:r>
          </a:p>
          <a:p>
            <a:r>
              <a:rPr lang="en-US" dirty="0" smtClean="0"/>
              <a:t>Wireless networks are particularly vulnerable to denial of service (</a:t>
            </a:r>
            <a:r>
              <a:rPr lang="en-US" dirty="0" err="1" smtClean="0"/>
              <a:t>DoS</a:t>
            </a:r>
            <a:r>
              <a:rPr lang="en-US" dirty="0" smtClean="0"/>
              <a:t>) attacks</a:t>
            </a:r>
          </a:p>
          <a:p>
            <a:r>
              <a:rPr lang="en-US" dirty="0" smtClean="0"/>
              <a:t>The most permanent denial of service attack is to entirely deplete </a:t>
            </a:r>
            <a:r>
              <a:rPr lang="en-US" dirty="0" err="1" smtClean="0"/>
              <a:t>nodes’batteries</a:t>
            </a:r>
            <a:r>
              <a:rPr lang="en-US" dirty="0" smtClean="0"/>
              <a:t>. </a:t>
            </a:r>
          </a:p>
          <a:p>
            <a:r>
              <a:rPr lang="en-US" dirty="0" smtClean="0"/>
              <a:t>We consider how routing protocols, even those designed to be secure, lack protection from these attacks, which we call Vampire attacks, since they drain the life from networks nodes.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Existing work on secure routing attempts to ensure that adversaries cannot cause path discovery to return an invalid network path, but Vampires do not disrupt or alter discovered paths, instead using existing valid network paths and protocol compliant messages. </a:t>
            </a:r>
          </a:p>
          <a:p>
            <a:r>
              <a:rPr lang="en-US" dirty="0" smtClean="0"/>
              <a:t>Protocols that maximize power efficiency are also inappropriate, since they rely on cooperative node behavior and cannot optimize out malicious action. </a:t>
            </a:r>
          </a:p>
          <a:p>
            <a:r>
              <a:rPr lang="en-US" dirty="0" smtClean="0"/>
              <a:t>While some of the individual attacks are simple, and power draining and resource exhaustion attacks have been discussed before prior work has been mostly confined to other levels of the protocol stack, e.g.,  application layers, and to our knowledge there is little discussion, and no thorough analysis or mitigation, of routing-layer resource exhaustion attacks. </a:t>
            </a:r>
          </a:p>
          <a:p>
            <a:r>
              <a:rPr lang="en-US" dirty="0" smtClean="0"/>
              <a:t>There are two types of attacks are occur carousel attack and stretch attack.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 Cont…</a:t>
            </a:r>
            <a:endParaRPr lang="en-US" dirty="0"/>
          </a:p>
        </p:txBody>
      </p:sp>
      <p:sp>
        <p:nvSpPr>
          <p:cNvPr id="3" name="Content Placeholder 2"/>
          <p:cNvSpPr>
            <a:spLocks noGrp="1"/>
          </p:cNvSpPr>
          <p:nvPr>
            <p:ph idx="1"/>
          </p:nvPr>
        </p:nvSpPr>
        <p:spPr/>
        <p:txBody>
          <a:bodyPr/>
          <a:lstStyle/>
          <a:p>
            <a:r>
              <a:rPr lang="en-US" sz="2400" dirty="0" smtClean="0"/>
              <a:t>In our first attack, an adversary composes packets with purposely introduced routing loops. We call it the carousel attack</a:t>
            </a:r>
          </a:p>
          <a:p>
            <a:pPr>
              <a:buNone/>
            </a:pPr>
            <a:endParaRPr lang="en-US" dirty="0" smtClean="0"/>
          </a:p>
          <a:p>
            <a:endParaRPr lang="en-US" dirty="0"/>
          </a:p>
        </p:txBody>
      </p:sp>
      <p:graphicFrame>
        <p:nvGraphicFramePr>
          <p:cNvPr id="5" name="Diagram 4"/>
          <p:cNvGraphicFramePr/>
          <p:nvPr/>
        </p:nvGraphicFramePr>
        <p:xfrm>
          <a:off x="2819400" y="2895600"/>
          <a:ext cx="42672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 Cont…</a:t>
            </a:r>
            <a:endParaRPr lang="en-US" dirty="0"/>
          </a:p>
        </p:txBody>
      </p:sp>
      <p:sp>
        <p:nvSpPr>
          <p:cNvPr id="3" name="Content Placeholder 2"/>
          <p:cNvSpPr>
            <a:spLocks noGrp="1"/>
          </p:cNvSpPr>
          <p:nvPr>
            <p:ph idx="1"/>
          </p:nvPr>
        </p:nvSpPr>
        <p:spPr/>
        <p:txBody>
          <a:bodyPr>
            <a:normAutofit/>
          </a:bodyPr>
          <a:lstStyle/>
          <a:p>
            <a:r>
              <a:rPr lang="en-US" sz="2400" dirty="0" smtClean="0"/>
              <a:t>In our second attack, also targeting source routing, an adversary constructs artificially long routes, potentially traversing every node in the network. We call this the stretch attack.</a:t>
            </a:r>
            <a:endParaRPr lang="en-US" sz="2400" dirty="0"/>
          </a:p>
        </p:txBody>
      </p:sp>
      <p:graphicFrame>
        <p:nvGraphicFramePr>
          <p:cNvPr id="4" name="Diagram 3"/>
          <p:cNvGraphicFramePr/>
          <p:nvPr/>
        </p:nvGraphicFramePr>
        <p:xfrm>
          <a:off x="2895600" y="3276600"/>
          <a:ext cx="38862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dirty="0"/>
          </a:p>
        </p:txBody>
      </p:sp>
      <p:sp>
        <p:nvSpPr>
          <p:cNvPr id="3" name="Content Placeholder 2"/>
          <p:cNvSpPr>
            <a:spLocks noGrp="1"/>
          </p:cNvSpPr>
          <p:nvPr>
            <p:ph idx="1"/>
          </p:nvPr>
        </p:nvSpPr>
        <p:spPr/>
        <p:txBody>
          <a:bodyPr/>
          <a:lstStyle/>
          <a:p>
            <a:pPr lvl="0"/>
            <a:r>
              <a:rPr lang="en-US" dirty="0" smtClean="0"/>
              <a:t>Power outages</a:t>
            </a:r>
          </a:p>
          <a:p>
            <a:pPr lvl="0"/>
            <a:r>
              <a:rPr lang="en-US" dirty="0" smtClean="0"/>
              <a:t>Loss of the information</a:t>
            </a:r>
          </a:p>
          <a:p>
            <a:pPr lvl="0"/>
            <a:r>
              <a:rPr lang="en-US" dirty="0" smtClean="0"/>
              <a:t>Loss of productivity</a:t>
            </a:r>
          </a:p>
          <a:p>
            <a:pPr lvl="0"/>
            <a:r>
              <a:rPr lang="en-US" dirty="0" smtClean="0"/>
              <a:t>Various DOS attacks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thoroughly evaluate the vulnerabilities of existing protocols to routing layer battery depletion attacks. </a:t>
            </a:r>
          </a:p>
          <a:p>
            <a:r>
              <a:rPr lang="en-US" dirty="0" smtClean="0"/>
              <a:t>We observe that security measures to prevent Vampire attacks are orthogonal to those used to protect routing infrastructure, and so existing secure routing protocols. </a:t>
            </a:r>
          </a:p>
          <a:p>
            <a:r>
              <a:rPr lang="en-US" dirty="0" smtClean="0"/>
              <a:t>On secure routing attempts to ensure that adversaries cannot cause path discovery to return an invalid network path, but Vampires do not disrupt or alter discovered paths, instead using existing valid network paths and protocol-compliant messages.</a:t>
            </a:r>
          </a:p>
          <a:p>
            <a:r>
              <a:rPr lang="en-US" dirty="0" smtClean="0"/>
              <a:t>Protocols that maximize power efficiency are also inappropriate, since they rely on cooperative node behavior and cannot optimize out malicious action. </a:t>
            </a:r>
          </a:p>
          <a:p>
            <a:r>
              <a:rPr lang="en-US" dirty="0" smtClean="0"/>
              <a:t>We modify an existing sensor network routing protocol to provably bind the damage from Vampire attacks during packet forwarding. </a:t>
            </a:r>
          </a:p>
          <a:p>
            <a:r>
              <a:rPr lang="en-US" dirty="0" smtClean="0"/>
              <a:t>We well discover the Vampire attacks when the node try to change the credentials of the message to cause attack set by the sender.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363</TotalTime>
  <Words>849</Words>
  <Application>Microsoft Office PowerPoint</Application>
  <PresentationFormat>On-screen Show (4:3)</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Sambharam Institute Of Technology Department of information science &amp; engg</vt:lpstr>
      <vt:lpstr>Agenda</vt:lpstr>
      <vt:lpstr>Abstract</vt:lpstr>
      <vt:lpstr>Introduction</vt:lpstr>
      <vt:lpstr>Existing system</vt:lpstr>
      <vt:lpstr>Existing system Cont…</vt:lpstr>
      <vt:lpstr>Existing system Cont…</vt:lpstr>
      <vt:lpstr>Disadvantages</vt:lpstr>
      <vt:lpstr>PROPOSED SYSTEM: </vt:lpstr>
      <vt:lpstr>PROPOSED SYSTEM:</vt:lpstr>
      <vt:lpstr>Slide 11</vt:lpstr>
      <vt:lpstr>Advantages</vt:lpstr>
      <vt:lpstr>Conclusion</vt:lpstr>
      <vt:lpstr>System Requirement Specification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MINDSET</cp:lastModifiedBy>
  <cp:revision>41</cp:revision>
  <dcterms:created xsi:type="dcterms:W3CDTF">2006-08-16T00:00:00Z</dcterms:created>
  <dcterms:modified xsi:type="dcterms:W3CDTF">2014-03-27T04:58:58Z</dcterms:modified>
</cp:coreProperties>
</file>