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Vampire Attacks: Draining Life from Wireless Ad Hoc Sensor Networks</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1  Node Deployment</a:t>
            </a:r>
          </a:p>
          <a:p>
            <a:r>
              <a:rPr lang="en-US" dirty="0" smtClean="0"/>
              <a:t>2 Topology Construction</a:t>
            </a:r>
          </a:p>
          <a:p>
            <a:r>
              <a:rPr lang="en-US" dirty="0" smtClean="0"/>
              <a:t>3 Login</a:t>
            </a:r>
          </a:p>
          <a:p>
            <a:r>
              <a:rPr lang="en-US" dirty="0" smtClean="0"/>
              <a:t>4 Carousel Attack</a:t>
            </a:r>
          </a:p>
          <a:p>
            <a:r>
              <a:rPr lang="en-US" dirty="0" smtClean="0"/>
              <a:t>5 Stretch Attack</a:t>
            </a:r>
          </a:p>
          <a:p>
            <a:r>
              <a:rPr lang="en-US" dirty="0" smtClean="0"/>
              <a:t>6 Finding Feasible Path (</a:t>
            </a:r>
            <a:r>
              <a:rPr lang="en-US" dirty="0" err="1" smtClean="0"/>
              <a:t>Dijkstra</a:t>
            </a:r>
            <a:r>
              <a:rPr lang="en-US" dirty="0" smtClean="0"/>
              <a:t>) </a:t>
            </a:r>
          </a:p>
          <a:p>
            <a:r>
              <a:rPr lang="en-US" dirty="0" smtClean="0"/>
              <a:t>7 IDS (Bootstrapping)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Setup</a:t>
            </a:r>
            <a:endParaRPr lang="en-US" dirty="0"/>
          </a:p>
        </p:txBody>
      </p:sp>
      <p:sp>
        <p:nvSpPr>
          <p:cNvPr id="3" name="Content Placeholder 2"/>
          <p:cNvSpPr>
            <a:spLocks noGrp="1"/>
          </p:cNvSpPr>
          <p:nvPr>
            <p:ph idx="1"/>
          </p:nvPr>
        </p:nvSpPr>
        <p:spPr/>
        <p:txBody>
          <a:bodyPr/>
          <a:lstStyle/>
          <a:p>
            <a:r>
              <a:rPr lang="en-US" dirty="0" smtClean="0"/>
              <a:t>1 Server System (IDS) – 1 System</a:t>
            </a:r>
          </a:p>
          <a:p>
            <a:r>
              <a:rPr lang="en-US" dirty="0" smtClean="0"/>
              <a:t>2 Nodes (Sender / Hop / Receiver) – n (multiple) System’s</a:t>
            </a:r>
          </a:p>
          <a:p>
            <a:endParaRPr lang="en-US" dirty="0" smtClean="0"/>
          </a:p>
          <a:p>
            <a:r>
              <a:rPr lang="en-US" dirty="0" smtClean="0"/>
              <a:t>System’s connected through LAN </a:t>
            </a:r>
            <a:r>
              <a:rPr lang="en-US" smtClean="0"/>
              <a:t>or Wi-Fi</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Requirement Specification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Hardware requirements:</a:t>
            </a:r>
            <a:endParaRPr lang="en-US" dirty="0" smtClean="0"/>
          </a:p>
          <a:p>
            <a:pPr>
              <a:buNone/>
            </a:pPr>
            <a:endParaRPr lang="en-US" dirty="0" smtClean="0"/>
          </a:p>
          <a:p>
            <a:pPr lvl="0"/>
            <a:r>
              <a:rPr lang="en-US" dirty="0" smtClean="0"/>
              <a:t>Processor                  : Any Processor above 500 MHz</a:t>
            </a:r>
          </a:p>
          <a:p>
            <a:pPr lvl="0"/>
            <a:r>
              <a:rPr lang="en-US" dirty="0" smtClean="0"/>
              <a:t>Ram                          : 128Mb.</a:t>
            </a:r>
          </a:p>
          <a:p>
            <a:pPr lvl="0"/>
            <a:r>
              <a:rPr lang="en-US" dirty="0" smtClean="0"/>
              <a:t>Hard Disk                 : 10 GB.</a:t>
            </a:r>
          </a:p>
          <a:p>
            <a:pPr lvl="0"/>
            <a:r>
              <a:rPr lang="en-US" dirty="0" smtClean="0"/>
              <a:t>Compact Disk           : 650 Mb.</a:t>
            </a:r>
          </a:p>
          <a:p>
            <a:pPr lvl="0"/>
            <a:r>
              <a:rPr lang="en-US" dirty="0" smtClean="0"/>
              <a:t>Input device              : Standard Keyboard and Mouse.</a:t>
            </a:r>
          </a:p>
          <a:p>
            <a:pPr lvl="0"/>
            <a:r>
              <a:rPr lang="en-US" dirty="0" smtClean="0"/>
              <a:t>Output device           : VGA and High Resolution Monitor</a:t>
            </a:r>
          </a:p>
          <a:p>
            <a:pPr lvl="0"/>
            <a:endParaRPr lang="en-US" b="1" dirty="0" smtClean="0"/>
          </a:p>
          <a:p>
            <a:pPr lvl="0">
              <a:buNone/>
            </a:pPr>
            <a:r>
              <a:rPr lang="en-US" b="1" dirty="0" smtClean="0"/>
              <a:t> </a:t>
            </a:r>
            <a:endParaRPr lang="en-US" dirty="0" smtClean="0"/>
          </a:p>
          <a:p>
            <a:r>
              <a:rPr lang="en-US" b="1" dirty="0" smtClean="0"/>
              <a:t>Software requirements:</a:t>
            </a:r>
            <a:endParaRPr lang="en-US" dirty="0" smtClean="0"/>
          </a:p>
          <a:p>
            <a:r>
              <a:rPr lang="en-US" b="1" dirty="0" smtClean="0"/>
              <a:t> </a:t>
            </a:r>
            <a:endParaRPr lang="en-US" dirty="0" smtClean="0"/>
          </a:p>
          <a:p>
            <a:pPr lvl="0"/>
            <a:r>
              <a:rPr lang="en-US" dirty="0" smtClean="0"/>
              <a:t>Operating System       : Windows Family.</a:t>
            </a:r>
          </a:p>
          <a:p>
            <a:pPr lvl="0"/>
            <a:r>
              <a:rPr lang="en-US" dirty="0" smtClean="0"/>
              <a:t>Language                    : </a:t>
            </a:r>
            <a:r>
              <a:rPr lang="en-US" dirty="0" err="1" smtClean="0"/>
              <a:t>JDK</a:t>
            </a:r>
            <a:r>
              <a:rPr lang="en-US" dirty="0" smtClean="0"/>
              <a:t> 1.5 </a:t>
            </a:r>
          </a:p>
          <a:p>
            <a:pPr lvl="0"/>
            <a:r>
              <a:rPr lang="en-US" dirty="0" smtClean="0"/>
              <a:t>Data Bases                  : Microsoft SQL Server</a:t>
            </a:r>
          </a:p>
          <a:p>
            <a:pPr lvl="0"/>
            <a:r>
              <a:rPr lang="en-US" dirty="0" smtClean="0"/>
              <a:t>Front End                    :  Java Swing</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defined Vampire attacks, a new class of resource consumption attacks that use routing protocols to permanently disable ad hoc wireless sensor networks by depleting nodes’ battery power. These attacks do not depend on particular protocols or implementations, but rather expose vulnerabilities in a number of popular protocol classes. We showed a number of proof-of-concept attacks against representative examples of existing routing protocols using a small number of weak adversaries, and measured their attack success on a randomly generated topology.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Abstract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Ad hoc low-power wireless networks are an exciting research direction in sensing and pervasive computing. Prior security work in this area has focused primarily on denial of communication at the routing or medium access control levels. This paper explores resource depletion attacks at the routing protocol layer, which permanently disable networks by quickly draining nodes’ battery power. These “Vampire” attacks are not specific to any specific protocol, but rather rely on the properties of many popular classes of routing protocols. We find that all examined protocols are susceptible to Vampire attacks, which are devastating, difficult to detect, and are easy to carry out using as few as one malicious insider sending only protocol-compliant messages. In the worst case, a single Vampire can increase network-wide energy usage by a factor of O (N), where N in the number of network nodes. We discuss methods to mitigate these types of attacks, including a new proof-of-concept protocol that provably bounds the damage caused by Vampires during the packet forwarding phase.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Introduction</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r>
              <a:rPr lang="en-US" sz="1600" dirty="0" smtClean="0"/>
              <a:t>AD hoc wireless sensor networks (</a:t>
            </a:r>
            <a:r>
              <a:rPr lang="en-US" sz="1600" dirty="0" err="1" smtClean="0"/>
              <a:t>WSNs</a:t>
            </a:r>
            <a:r>
              <a:rPr lang="en-US" sz="1600" dirty="0" smtClean="0"/>
              <a:t>) promise exciting new applications in the near future, such as ubiquitous on-demand computing power, continuous connectivity, and instantly deployable communication for military and first responders. Such networks already monitor environmental conditions, factory performance, and troop deployment, to name a few applications. As </a:t>
            </a:r>
            <a:r>
              <a:rPr lang="en-US" sz="1600" dirty="0" err="1" smtClean="0"/>
              <a:t>WSNs</a:t>
            </a:r>
            <a:r>
              <a:rPr lang="en-US" sz="1600" dirty="0" smtClean="0"/>
              <a:t> become more and more crucial to the everyday functioning of people and organizations, availability faults become less tolerable—lack of availability can make the difference between business as usual and lost productivity, power outages, environmental disasters, and even lost lives; thus high availability of these networks is a critical property, and should hold even under malicious conditions. Due to their ad hoc organization, wireless ad hoc networks are particularly vulnerable to denial of service (</a:t>
            </a:r>
            <a:r>
              <a:rPr lang="en-US" sz="1600" dirty="0" err="1" smtClean="0"/>
              <a:t>DoS</a:t>
            </a:r>
            <a:r>
              <a:rPr lang="en-US" sz="1600" dirty="0" smtClean="0"/>
              <a:t>) attacks, and a great deal of research has been done to enhance Survivability While these schemes can prevent attacks on the short-term availability of a network, they do not address attacks that affect long-term availability—the most permanent denial of service attack is to entirely deplete nodes’</a:t>
            </a:r>
          </a:p>
          <a:p>
            <a:r>
              <a:rPr lang="en-US" sz="1600" dirty="0" smtClean="0"/>
              <a:t>batteries. This is an instance of a resource depletion attack, with battery power as the resource of interest. In this paper, we consider how routing protocols, even those designed to be secure, lack protection from these attacks, which we call Vampire attacks, since they drain the life from networks nodes.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200" dirty="0" smtClean="0"/>
              <a:t>1.In our first attack, an adversary composes packets with purposely introduced routing loops. We call it the carousel attack</a:t>
            </a:r>
            <a:r>
              <a:rPr lang="en-US" dirty="0" smtClean="0"/>
              <a:t/>
            </a:r>
            <a:br>
              <a:rPr lang="en-US" dirty="0" smtClean="0"/>
            </a:br>
            <a:endParaRPr lang="en-US" dirty="0"/>
          </a:p>
        </p:txBody>
      </p:sp>
      <p:pic>
        <p:nvPicPr>
          <p:cNvPr id="4" name="Content Placeholder 3"/>
          <p:cNvPicPr>
            <a:picLocks noGrp="1"/>
          </p:cNvPicPr>
          <p:nvPr>
            <p:ph idx="1"/>
          </p:nvPr>
        </p:nvPicPr>
        <p:blipFill>
          <a:blip r:embed="rId2"/>
          <a:srcRect/>
          <a:stretch>
            <a:fillRect/>
          </a:stretch>
        </p:blipFill>
        <p:spPr bwMode="auto">
          <a:xfrm>
            <a:off x="2395809" y="1820291"/>
            <a:ext cx="4352381" cy="355238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000" dirty="0" smtClean="0"/>
              <a:t>2.In our second attack, also targeting source routing, an adversary constructs artificially long routes, potentially traversing every node in the network. We call this the stretch attack.</a:t>
            </a:r>
            <a:r>
              <a:rPr lang="en-US" dirty="0" smtClean="0"/>
              <a:t/>
            </a:r>
            <a:br>
              <a:rPr lang="en-US" dirty="0" smtClean="0"/>
            </a:br>
            <a:endParaRPr lang="en-US" dirty="0"/>
          </a:p>
        </p:txBody>
      </p:sp>
      <p:pic>
        <p:nvPicPr>
          <p:cNvPr id="4" name="Content Placeholder 3"/>
          <p:cNvPicPr>
            <a:picLocks noGrp="1"/>
          </p:cNvPicPr>
          <p:nvPr>
            <p:ph idx="1"/>
          </p:nvPr>
        </p:nvPicPr>
        <p:blipFill>
          <a:blip r:embed="rId2"/>
          <a:srcRect/>
          <a:stretch>
            <a:fillRect/>
          </a:stretch>
        </p:blipFill>
        <p:spPr bwMode="auto">
          <a:xfrm>
            <a:off x="2438666" y="2196514"/>
            <a:ext cx="4266667" cy="333333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Analysis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EXISTING SYSTEM</a:t>
            </a:r>
            <a:endParaRPr lang="en-US" dirty="0" smtClean="0"/>
          </a:p>
          <a:p>
            <a:r>
              <a:rPr lang="en-US" dirty="0" smtClean="0"/>
              <a:t>Existing work on secure routing attempts to ensure that adversaries cannot cause path discovery to return an invalid network path, but Vampires do not disrupt or alter discovered paths, instead using existing valid network paths and protocol compliant messages. Protocols that maximize power efficiency are also inappropriate, since they rely on cooperative node behavior and cannot optimize out malicious action. While some of the individual attacks are simple, and power draining and resource exhaustion attacks have been discussed before prior work has been mostly confined to other levels of the protocol stack, e.g., medium access control (MAC) or application layers, and to our knowledge there is little discussion, and no thorough analysis or mitigation, of routing-layer resource exhaustion attacks. There are two types of attacks are occur carousel attack and stretch attack.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Existing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Power outages</a:t>
            </a:r>
          </a:p>
          <a:p>
            <a:pPr lvl="0"/>
            <a:r>
              <a:rPr lang="en-US" dirty="0" smtClean="0"/>
              <a:t>Due to Environmental disasters, loss in the information</a:t>
            </a:r>
          </a:p>
          <a:p>
            <a:pPr lvl="0"/>
            <a:r>
              <a:rPr lang="en-US" dirty="0" smtClean="0"/>
              <a:t>Lost productivity</a:t>
            </a:r>
          </a:p>
          <a:p>
            <a:pPr lvl="0"/>
            <a:r>
              <a:rPr lang="en-US" dirty="0" smtClean="0"/>
              <a:t>Various DOS attacks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Analysis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PROPOSED SYSTEM:</a:t>
            </a:r>
            <a:endParaRPr lang="en-US" dirty="0" smtClean="0"/>
          </a:p>
          <a:p>
            <a:r>
              <a:rPr lang="en-US" dirty="0" smtClean="0"/>
              <a:t>This paper makes three primary contributions. First, we thoroughly evaluate the vulnerabilities of existing protocols to routing layer battery depletion attacks. We observe that security measures to prevent Vampire attacks are orthogonal to those used to protect routing infrastructure, and so existing secure routing protocols. On secure routing attempts to ensure that adversaries cannot cause path discovery to return an invalid network path, but Vampires do not disrupt or alter discovered paths, instead using existing valid network paths and protocol-compliant messages. Protocols that maximize power efficiency are also inappropriate, since they rely on cooperative node behavior and cannot optimize out malicious action. Second, we show simulation results quantifying the performance of several representative protocols in the presence of a single Vampire (insider adversary). Third, we modify an existing sensor network routing protocol to provably bind the damage from Vampire attacks during packet forwarding.  In proposed system we show simulation results quantifying the performance of several representative protocols in the presence of a single Vampire. Then, we modify an existing sensor network routing protocol to provably bind the damage from Vampire attacks during packet forwarding.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Proposed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Protect from the vampire attacks</a:t>
            </a:r>
          </a:p>
          <a:p>
            <a:pPr lvl="0"/>
            <a:r>
              <a:rPr lang="en-US" dirty="0" smtClean="0"/>
              <a:t>Secure level is high</a:t>
            </a:r>
          </a:p>
          <a:p>
            <a:pPr lvl="0"/>
            <a:r>
              <a:rPr lang="en-US" dirty="0" smtClean="0"/>
              <a:t>Boost up the Battery power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1047</Words>
  <Application>Microsoft Office PowerPoint</Application>
  <PresentationFormat>On-screen Show (4:3)</PresentationFormat>
  <Paragraphs>55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Vampire Attacks: Draining Life from Wireless Ad Hoc Sensor Networks </vt:lpstr>
      <vt:lpstr>Abstract </vt:lpstr>
      <vt:lpstr>Introduction </vt:lpstr>
      <vt:lpstr>1.In our first attack, an adversary composes packets with purposely introduced routing loops. We call it the carousel attack </vt:lpstr>
      <vt:lpstr>2.In our second attack, also targeting source routing, an adversary constructs artificially long routes, potentially traversing every node in the network. We call this the stretch attack. </vt:lpstr>
      <vt:lpstr>System Analysis </vt:lpstr>
      <vt:lpstr>Disadvantages of Existing System </vt:lpstr>
      <vt:lpstr>System Analysis </vt:lpstr>
      <vt:lpstr>Advantages of Proposed System </vt:lpstr>
      <vt:lpstr>Modules</vt:lpstr>
      <vt:lpstr>Demonstration Setup</vt:lpstr>
      <vt:lpstr>System Requirement Specification </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Vampire Attacks: Draining Life from Wireless Ad Hoc Sensor Networks </dc:title>
  <dc:creator/>
  <cp:lastModifiedBy>DK.FALCON's</cp:lastModifiedBy>
  <cp:revision>9</cp:revision>
  <dcterms:created xsi:type="dcterms:W3CDTF">2006-08-16T00:00:00Z</dcterms:created>
  <dcterms:modified xsi:type="dcterms:W3CDTF">2013-11-20T13:06:55Z</dcterms:modified>
</cp:coreProperties>
</file>