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71" r:id="rId5"/>
    <p:sldId id="272" r:id="rId6"/>
    <p:sldId id="273" r:id="rId7"/>
    <p:sldId id="274" r:id="rId8"/>
    <p:sldId id="275" r:id="rId9"/>
    <p:sldId id="260" r:id="rId10"/>
    <p:sldId id="268" r:id="rId11"/>
    <p:sldId id="259" r:id="rId12"/>
    <p:sldId id="269" r:id="rId13"/>
    <p:sldId id="270" r:id="rId14"/>
    <p:sldId id="276" r:id="rId15"/>
    <p:sldId id="278" r:id="rId16"/>
    <p:sldId id="258" r:id="rId17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17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endParaRPr lang="ko-KR" altLang="en-US" sz="19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 관계상 클래스 불균형 문제를 생각하지 못했습니다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1" y="3899902"/>
            <a:ext cx="2110041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028505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이미지를 이진화 후 모서리를 찾아내 옷만 잘라 내기 위해 </a:t>
            </a:r>
            <a:r>
              <a:rPr lang="en-US" altLang="ko-KR" sz="1600" spc="-150" dirty="0">
                <a:latin typeface="+mn-ea"/>
                <a:ea typeface="+mn-ea"/>
              </a:rPr>
              <a:t>Threshold</a:t>
            </a:r>
            <a:r>
              <a:rPr lang="ko-KR" altLang="en-US" sz="1600" spc="-150" dirty="0">
                <a:latin typeface="+mn-ea"/>
                <a:ea typeface="+mn-ea"/>
              </a:rPr>
              <a:t> 라는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그래서 </a:t>
            </a:r>
            <a:r>
              <a:rPr lang="en-US" altLang="ko-KR" sz="1600" spc="-150" dirty="0">
                <a:latin typeface="+mn-ea"/>
                <a:ea typeface="+mn-ea"/>
              </a:rPr>
              <a:t>Adaptive threshold</a:t>
            </a:r>
            <a:r>
              <a:rPr lang="ko-KR" altLang="en-US" sz="1600" spc="-150" dirty="0">
                <a:latin typeface="+mn-ea"/>
                <a:ea typeface="+mn-ea"/>
              </a:rPr>
              <a:t> 라는 적응형 이진화 함수를 사용하였습니다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두 함수의 차이는 지역 이진화와 적응형 </a:t>
            </a:r>
            <a:r>
              <a:rPr lang="ko-KR" altLang="en-US" sz="1600" spc="-150" dirty="0" err="1">
                <a:latin typeface="+mn-ea"/>
                <a:ea typeface="+mn-ea"/>
              </a:rPr>
              <a:t>이진화입니다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지역 이진화는 불균형한 조명에서 유리하지만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제공된 데이터셋은 그렇지 않기 때문에 적응형 이진화의 결과가 더 좋았던 것 같습니다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침식 연산과 팽창 연결을 사용하는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56461" y="1611524"/>
            <a:ext cx="11393019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500" spc="-150" dirty="0">
                <a:latin typeface="+mn-ea"/>
                <a:ea typeface="+mn-ea"/>
              </a:rPr>
              <a:t>&amp;</a:t>
            </a:r>
            <a:r>
              <a:rPr lang="ko-KR" altLang="en-US" sz="1500" spc="-150" dirty="0">
                <a:latin typeface="+mn-ea"/>
                <a:ea typeface="+mn-ea"/>
              </a:rPr>
              <a:t> 후추 노이즈와 비슷하여</a:t>
            </a: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500" spc="-150" dirty="0">
                <a:latin typeface="+mn-ea"/>
                <a:ea typeface="+mn-ea"/>
              </a:rPr>
              <a:t>Median Blur </a:t>
            </a:r>
            <a:r>
              <a:rPr lang="ko-KR" altLang="en-US" sz="1500" spc="-150" dirty="0">
                <a:latin typeface="+mn-ea"/>
                <a:ea typeface="+mn-ea"/>
              </a:rPr>
              <a:t>함수를 사용하여 </a:t>
            </a:r>
            <a:r>
              <a:rPr lang="en-US" altLang="ko-KR" sz="1500" spc="-150" dirty="0">
                <a:latin typeface="+mn-ea"/>
                <a:ea typeface="+mn-ea"/>
              </a:rPr>
              <a:t>Blur</a:t>
            </a:r>
            <a:r>
              <a:rPr lang="ko-KR" altLang="en-US" sz="15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결과를 보니</a:t>
            </a:r>
            <a:r>
              <a:rPr lang="en-US" altLang="ko-KR" sz="1500" spc="-150" dirty="0">
                <a:latin typeface="+mn-ea"/>
                <a:ea typeface="+mn-ea"/>
              </a:rPr>
              <a:t>,</a:t>
            </a:r>
            <a:r>
              <a:rPr lang="ko-KR" altLang="en-US" sz="1500" spc="-150" dirty="0">
                <a:latin typeface="+mn-ea"/>
                <a:ea typeface="+mn-ea"/>
              </a:rPr>
              <a:t> 옷만 </a:t>
            </a:r>
            <a:r>
              <a:rPr lang="en-US" altLang="ko-KR" sz="1500" spc="-150" dirty="0">
                <a:latin typeface="+mn-ea"/>
                <a:ea typeface="+mn-ea"/>
              </a:rPr>
              <a:t>Crop </a:t>
            </a:r>
            <a:r>
              <a:rPr lang="ko-KR" altLang="en-US" sz="15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5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5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500" spc="-150" dirty="0">
                <a:latin typeface="+mn-ea"/>
                <a:ea typeface="+mn-ea"/>
              </a:rPr>
              <a:t> </a:t>
            </a:r>
            <a:endParaRPr lang="en-US" altLang="ko-KR" sz="1500" spc="-150" dirty="0">
              <a:latin typeface="+mn-ea"/>
              <a:ea typeface="+mn-ea"/>
            </a:endParaRP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750951" y="3739797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92425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551951" y="3739798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856891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99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521304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8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08494" y="2031349"/>
            <a:ext cx="7448077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1.</a:t>
            </a:r>
            <a:r>
              <a:rPr lang="ko-KR" altLang="en-US" sz="1800" spc="-150" dirty="0">
                <a:latin typeface="+mn-ea"/>
              </a:rPr>
              <a:t> 이미지의 위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아래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양 옆을 강제로 제거한다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2.</a:t>
            </a:r>
            <a:r>
              <a:rPr lang="ko-KR" altLang="en-US" sz="1800" spc="-150" dirty="0">
                <a:latin typeface="+mn-ea"/>
              </a:rPr>
              <a:t> 이미지의 해상도를 낮추고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Gray Scale</a:t>
            </a:r>
            <a:r>
              <a:rPr lang="ko-KR" altLang="en-US" sz="1800" spc="-150" dirty="0">
                <a:latin typeface="+mn-ea"/>
              </a:rPr>
              <a:t>로 전환한다</a:t>
            </a:r>
            <a:r>
              <a:rPr lang="en-US" altLang="ko-KR" sz="1800" spc="-150" dirty="0">
                <a:latin typeface="+mn-ea"/>
              </a:rPr>
              <a:t>.</a:t>
            </a:r>
            <a:r>
              <a:rPr lang="ko-KR" altLang="en-US" sz="1800" spc="-150" dirty="0">
                <a:latin typeface="+mn-ea"/>
              </a:rPr>
              <a:t>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OpenCV</a:t>
            </a:r>
            <a:r>
              <a:rPr lang="ko-KR" altLang="en-US" sz="1800" spc="-150" dirty="0">
                <a:latin typeface="+mn-ea"/>
              </a:rPr>
              <a:t>의</a:t>
            </a:r>
            <a:r>
              <a:rPr lang="en-US" altLang="ko-KR" sz="1800" spc="-150" dirty="0">
                <a:latin typeface="+mn-ea"/>
              </a:rPr>
              <a:t> Adaptive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Threshold</a:t>
            </a:r>
            <a:r>
              <a:rPr lang="ko-KR" altLang="en-US" sz="1800" spc="-150" dirty="0">
                <a:latin typeface="+mn-ea"/>
              </a:rPr>
              <a:t> 함수를 이용해 이미지 이진화를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4.</a:t>
            </a:r>
            <a:r>
              <a:rPr lang="ko-KR" altLang="en-US" sz="1800" spc="-150" dirty="0">
                <a:latin typeface="+mn-ea"/>
              </a:rPr>
              <a:t> 노이즈를 낮추기 위해 </a:t>
            </a:r>
            <a:r>
              <a:rPr lang="en-US" altLang="ko-KR" sz="1800" spc="-150" dirty="0">
                <a:latin typeface="+mn-ea"/>
              </a:rPr>
              <a:t>1</a:t>
            </a:r>
            <a:r>
              <a:rPr lang="ko-KR" altLang="en-US" sz="1800" spc="-150" dirty="0">
                <a:latin typeface="+mn-ea"/>
              </a:rPr>
              <a:t>차적으로 </a:t>
            </a:r>
            <a:r>
              <a:rPr lang="en-US" altLang="ko-KR" sz="1800" spc="-150" dirty="0">
                <a:latin typeface="+mn-ea"/>
              </a:rPr>
              <a:t>Blur</a:t>
            </a:r>
            <a:r>
              <a:rPr lang="ko-KR" altLang="en-US" sz="1800" spc="-150" dirty="0">
                <a:latin typeface="+mn-ea"/>
              </a:rPr>
              <a:t> 처리를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5.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2</a:t>
            </a:r>
            <a:r>
              <a:rPr lang="ko-KR" altLang="en-US" sz="1800" spc="-150" dirty="0">
                <a:latin typeface="+mn-ea"/>
              </a:rPr>
              <a:t>차적으로 커널을 생성하여 </a:t>
            </a:r>
            <a:r>
              <a:rPr lang="en-US" altLang="ko-KR" sz="1800" spc="-150" dirty="0">
                <a:latin typeface="+mn-ea"/>
              </a:rPr>
              <a:t>Morphology </a:t>
            </a:r>
            <a:r>
              <a:rPr lang="ko-KR" altLang="en-US" sz="1800" spc="-150" dirty="0">
                <a:latin typeface="+mn-ea"/>
              </a:rPr>
              <a:t>연산 중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closing </a:t>
            </a:r>
            <a:r>
              <a:rPr lang="ko-KR" altLang="en-US" sz="1800" spc="-150" dirty="0">
                <a:latin typeface="+mn-ea"/>
              </a:rPr>
              <a:t>연산과 </a:t>
            </a:r>
            <a:r>
              <a:rPr lang="en-US" altLang="ko-KR" sz="1800" spc="-150" dirty="0">
                <a:latin typeface="+mn-ea"/>
              </a:rPr>
              <a:t>gradient </a:t>
            </a:r>
            <a:r>
              <a:rPr lang="ko-KR" altLang="en-US" sz="1800" spc="-150" dirty="0">
                <a:latin typeface="+mn-ea"/>
              </a:rPr>
              <a:t>연산을 거친다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6.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Find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Contours</a:t>
            </a:r>
            <a:r>
              <a:rPr lang="ko-KR" altLang="en-US" sz="1800" spc="-150" dirty="0">
                <a:latin typeface="+mn-ea"/>
              </a:rPr>
              <a:t> 함수를 이용해 경계 값을 도출한 후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50" dirty="0">
                <a:latin typeface="+mn-ea"/>
              </a:rPr>
              <a:t>그 경계 값으로 사각형을 생성해 이미지 </a:t>
            </a:r>
            <a:r>
              <a:rPr lang="en-US" altLang="ko-KR" sz="1800" spc="-150" dirty="0">
                <a:latin typeface="+mn-ea"/>
              </a:rPr>
              <a:t>trimming </a:t>
            </a:r>
            <a:r>
              <a:rPr lang="ko-KR" altLang="en-US" sz="1800" spc="-150" dirty="0">
                <a:latin typeface="+mn-ea"/>
              </a:rPr>
              <a:t>좌표를 생성한다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7.</a:t>
            </a:r>
            <a:r>
              <a:rPr lang="ko-KR" altLang="en-US" sz="1800" spc="-150" dirty="0">
                <a:latin typeface="+mn-ea"/>
              </a:rPr>
              <a:t> 적응형 이진화 된 이미지를 </a:t>
            </a:r>
            <a:r>
              <a:rPr lang="en-US" altLang="ko-KR" sz="1800" spc="-150" dirty="0">
                <a:latin typeface="+mn-ea"/>
              </a:rPr>
              <a:t>6</a:t>
            </a:r>
            <a:r>
              <a:rPr lang="ko-KR" altLang="en-US" sz="1800" spc="-150" dirty="0">
                <a:latin typeface="+mn-ea"/>
              </a:rPr>
              <a:t>번에서 구한 좌표로 자르고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32 x 32 </a:t>
            </a:r>
            <a:r>
              <a:rPr lang="ko-KR" altLang="en-US" sz="1800" spc="-150" dirty="0">
                <a:latin typeface="+mn-ea"/>
              </a:rPr>
              <a:t>사이즈로 </a:t>
            </a:r>
            <a:r>
              <a:rPr lang="en-US" altLang="ko-KR" sz="1800" spc="-150" dirty="0">
                <a:latin typeface="+mn-ea"/>
              </a:rPr>
              <a:t>Resize</a:t>
            </a:r>
            <a:r>
              <a:rPr lang="ko-KR" altLang="en-US" sz="1800" spc="-150" dirty="0">
                <a:latin typeface="+mn-ea"/>
              </a:rPr>
              <a:t> 후 </a:t>
            </a:r>
            <a:r>
              <a:rPr lang="en-US" altLang="ko-KR" sz="1800" spc="-150" dirty="0">
                <a:latin typeface="+mn-ea"/>
              </a:rPr>
              <a:t>Return </a:t>
            </a:r>
            <a:r>
              <a:rPr lang="ko-KR" altLang="en-US" sz="1800" spc="-150" dirty="0">
                <a:latin typeface="+mn-ea"/>
              </a:rPr>
              <a:t>한다</a:t>
            </a:r>
            <a:r>
              <a:rPr lang="en-US" altLang="ko-KR" sz="18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</TotalTime>
  <Words>847</Words>
  <Application>Microsoft Macintosh PowerPoint</Application>
  <PresentationFormat>와이드스크린</PresentationFormat>
  <Paragraphs>147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팀원 소개</vt:lpstr>
      <vt:lpstr>Mission 1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Mission 2</vt:lpstr>
      <vt:lpstr>Mission 2</vt:lpstr>
      <vt:lpstr>Mission 3</vt:lpstr>
      <vt:lpstr>Mission 3</vt:lpstr>
      <vt:lpstr>Mission 3</vt:lpstr>
      <vt:lpstr>이상치 제외 작업</vt:lpstr>
      <vt:lpstr>클래스 불균형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187</cp:revision>
  <cp:lastPrinted>2021-07-01T01:04:03Z</cp:lastPrinted>
  <dcterms:created xsi:type="dcterms:W3CDTF">2021-06-16T05:52:09Z</dcterms:created>
  <dcterms:modified xsi:type="dcterms:W3CDTF">2022-11-20T05:43:09Z</dcterms:modified>
</cp:coreProperties>
</file>