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76" r:id="rId11"/>
    <p:sldId id="278" r:id="rId12"/>
    <p:sldId id="259" r:id="rId13"/>
    <p:sldId id="258" r:id="rId14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5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8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시간이 부족하여 이 이슈를 해결하지 못한 채 모델 학습을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모델 정확도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7"/>
          <a:stretch/>
        </p:blipFill>
        <p:spPr>
          <a:xfrm>
            <a:off x="6534296" y="2752560"/>
            <a:ext cx="5045765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8" y="2283624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라벨의 종류와 개수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>
                <a:latin typeface="+mn-ea"/>
                <a:ea typeface="+mn-ea"/>
              </a:rPr>
              <a:t>cap_and_hat,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cap_and_hat: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 옷만 잘라 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5026626" y="1712863"/>
            <a:ext cx="6704064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33" y="1712863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640</Words>
  <Application>Microsoft Macintosh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라벨의 종류와 개수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이상치 제외 작업</vt:lpstr>
      <vt:lpstr>클래스 불균형 이슈</vt:lpstr>
      <vt:lpstr>모델 정확도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211</cp:revision>
  <cp:lastPrinted>2021-07-01T01:04:03Z</cp:lastPrinted>
  <dcterms:created xsi:type="dcterms:W3CDTF">2021-06-16T05:52:09Z</dcterms:created>
  <dcterms:modified xsi:type="dcterms:W3CDTF">2022-11-21T00:50:15Z</dcterms:modified>
</cp:coreProperties>
</file>