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59" r:id="rId12"/>
    <p:sldId id="258" r:id="rId13"/>
  </p:sldIdLst>
  <p:sldSz cx="12192000" cy="6858000"/>
  <p:notesSz cx="9926638" cy="6797675"/>
  <p:defaultTextStyle>
    <a:defPPr>
      <a:defRPr lang="ko-KR"/>
    </a:defPPr>
    <a:lvl1pPr marL="0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1pPr>
    <a:lvl2pPr marL="402282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2pPr>
    <a:lvl3pPr marL="804565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3pPr>
    <a:lvl4pPr marL="1206848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4pPr>
    <a:lvl5pPr marL="1609131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5pPr>
    <a:lvl6pPr marL="2011413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6pPr>
    <a:lvl7pPr marL="2413695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7pPr>
    <a:lvl8pPr marL="2815978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8pPr>
    <a:lvl9pPr marL="3218261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2EF"/>
    <a:srgbClr val="7FD7F7"/>
    <a:srgbClr val="CACACF"/>
    <a:srgbClr val="2E8ED0"/>
    <a:srgbClr val="58C0E6"/>
    <a:srgbClr val="315DA5"/>
    <a:srgbClr val="3B9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73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838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76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069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46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06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92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726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003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09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65E59-E335-4380-AB86-4C6C7EBFDC45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73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제목 1"/>
          <p:cNvSpPr txBox="1">
            <a:spLocks/>
          </p:cNvSpPr>
          <p:nvPr/>
        </p:nvSpPr>
        <p:spPr>
          <a:xfrm>
            <a:off x="841827" y="5054545"/>
            <a:ext cx="7402286" cy="862803"/>
          </a:xfrm>
          <a:prstGeom prst="rect">
            <a:avLst/>
          </a:prstGeom>
        </p:spPr>
        <p:txBody>
          <a:bodyPr vert="horz" lIns="112542" tIns="56271" rIns="112542" bIns="5627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덕영고등학교</a:t>
            </a:r>
            <a:r>
              <a:rPr lang="en-US" altLang="ko-KR" sz="240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+mn-ea"/>
                <a:ea typeface="+mn-ea"/>
              </a:rPr>
              <a:t>-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 err="1" smtClean="0">
                <a:solidFill>
                  <a:schemeClr val="bg1"/>
                </a:solidFill>
                <a:latin typeface="+mn-ea"/>
                <a:ea typeface="+mn-ea"/>
              </a:rPr>
              <a:t>춘식이팀</a:t>
            </a:r>
            <a:endParaRPr lang="ko-KR" altLang="en-US" sz="1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276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 smtClean="0">
                <a:latin typeface="+mj-ea"/>
              </a:rPr>
              <a:t>02</a:t>
            </a:r>
            <a:r>
              <a:rPr lang="en-US" altLang="ko-KR" sz="4000" spc="-185" dirty="0">
                <a:latin typeface="+mj-ea"/>
              </a:rPr>
              <a:t>. Mission 2</a:t>
            </a:r>
            <a:endParaRPr lang="ko-KR" altLang="en-US" sz="4000" spc="-185" dirty="0">
              <a:latin typeface="+mj-ea"/>
            </a:endParaRP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669214"/>
            <a:ext cx="11393019" cy="43798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ko-KR" altLang="en-US" sz="2100" spc="-185" dirty="0">
                <a:latin typeface="+mn-ea"/>
                <a:ea typeface="+mn-ea"/>
              </a:rPr>
              <a:t>내용 폰트입니다</a:t>
            </a:r>
            <a:r>
              <a:rPr lang="en-US" altLang="ko-KR" sz="2100" spc="-185" dirty="0">
                <a:latin typeface="+mn-ea"/>
                <a:ea typeface="+mn-ea"/>
              </a:rPr>
              <a:t>. (</a:t>
            </a:r>
            <a:r>
              <a:rPr lang="ko-KR" altLang="en-US" sz="2100" spc="-185" dirty="0" err="1">
                <a:latin typeface="+mn-ea"/>
                <a:ea typeface="+mn-ea"/>
              </a:rPr>
              <a:t>맑은고딕</a:t>
            </a:r>
            <a:r>
              <a:rPr lang="ko-KR" altLang="en-US" sz="2100" spc="-185" dirty="0">
                <a:latin typeface="+mn-ea"/>
                <a:ea typeface="+mn-ea"/>
              </a:rPr>
              <a:t> </a:t>
            </a:r>
            <a:r>
              <a:rPr lang="en-US" altLang="ko-KR" sz="2100" spc="-185" dirty="0" smtClean="0">
                <a:latin typeface="+mn-ea"/>
                <a:ea typeface="+mn-ea"/>
              </a:rPr>
              <a:t>21pt</a:t>
            </a:r>
            <a:r>
              <a:rPr lang="en-US" altLang="ko-KR" sz="2100" spc="-185" dirty="0">
                <a:latin typeface="+mn-ea"/>
                <a:ea typeface="+mn-ea"/>
              </a:rPr>
              <a:t>)</a:t>
            </a:r>
            <a:endParaRPr lang="ko-KR" altLang="en-US" sz="2100" spc="-185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495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>
                <a:latin typeface="+mj-ea"/>
              </a:rPr>
              <a:t>03. Mission </a:t>
            </a:r>
            <a:r>
              <a:rPr lang="en-US" altLang="ko-KR" sz="4000" spc="-185" dirty="0" smtClean="0">
                <a:latin typeface="+mj-ea"/>
              </a:rPr>
              <a:t>3</a:t>
            </a:r>
            <a:endParaRPr lang="ko-KR" altLang="en-US" sz="4000" spc="-185" dirty="0">
              <a:latin typeface="+mj-ea"/>
            </a:endParaRP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669214"/>
            <a:ext cx="11393019" cy="43798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ko-KR" altLang="en-US" sz="2100" spc="-185" dirty="0">
                <a:latin typeface="+mn-ea"/>
                <a:ea typeface="+mn-ea"/>
              </a:rPr>
              <a:t>내용 폰트입니다</a:t>
            </a:r>
            <a:r>
              <a:rPr lang="en-US" altLang="ko-KR" sz="2100" spc="-185" dirty="0">
                <a:latin typeface="+mn-ea"/>
                <a:ea typeface="+mn-ea"/>
              </a:rPr>
              <a:t>. (</a:t>
            </a:r>
            <a:r>
              <a:rPr lang="ko-KR" altLang="en-US" sz="2100" spc="-185" err="1">
                <a:latin typeface="+mn-ea"/>
                <a:ea typeface="+mn-ea"/>
              </a:rPr>
              <a:t>맑은고딕</a:t>
            </a:r>
            <a:r>
              <a:rPr lang="ko-KR" altLang="en-US" sz="2100" spc="-185">
                <a:latin typeface="+mn-ea"/>
                <a:ea typeface="+mn-ea"/>
              </a:rPr>
              <a:t> </a:t>
            </a:r>
            <a:r>
              <a:rPr lang="en-US" altLang="ko-KR" sz="2100" spc="-185" smtClean="0">
                <a:latin typeface="+mn-ea"/>
                <a:ea typeface="+mn-ea"/>
              </a:rPr>
              <a:t>21pt</a:t>
            </a:r>
            <a:r>
              <a:rPr lang="en-US" altLang="ko-KR" sz="2100" spc="-185" dirty="0">
                <a:latin typeface="+mn-ea"/>
                <a:ea typeface="+mn-ea"/>
              </a:rPr>
              <a:t>)</a:t>
            </a:r>
            <a:endParaRPr lang="ko-KR" altLang="en-US" sz="2100" spc="-185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4550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575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 smtClean="0">
                <a:latin typeface="+mj-ea"/>
              </a:rPr>
              <a:t>01. Mission 1</a:t>
            </a:r>
            <a:endParaRPr lang="ko-KR" altLang="en-US" sz="4000" spc="-185" dirty="0">
              <a:latin typeface="+mj-ea"/>
            </a:endParaRP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669214"/>
            <a:ext cx="11393019" cy="43798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  <a:defRPr/>
            </a:pPr>
            <a:r>
              <a:rPr lang="en-US" altLang="ko-KR" sz="2100" spc="-150" dirty="0" smtClean="0">
                <a:latin typeface="+mn-ea"/>
                <a:ea typeface="+mn-ea"/>
              </a:rPr>
              <a:t>1-1. </a:t>
            </a:r>
            <a:r>
              <a:rPr lang="en-US" altLang="ko-KR" sz="2100" spc="-150" dirty="0" smtClean="0">
                <a:latin typeface="+mn-ea"/>
                <a:ea typeface="+mn-ea"/>
              </a:rPr>
              <a:t>Training </a:t>
            </a:r>
            <a:r>
              <a:rPr lang="ko-KR" altLang="en-US" sz="2100" spc="-150" dirty="0" smtClean="0">
                <a:latin typeface="+mn-ea"/>
                <a:ea typeface="+mn-ea"/>
              </a:rPr>
              <a:t>데이터 셋의 데이터를 살펴보고 라벨 종류는 무엇이 있고</a:t>
            </a:r>
            <a:r>
              <a:rPr lang="en-US" altLang="ko-KR" sz="2100" spc="-150" dirty="0" smtClean="0">
                <a:latin typeface="+mn-ea"/>
                <a:ea typeface="+mn-ea"/>
              </a:rPr>
              <a:t>, </a:t>
            </a:r>
            <a:r>
              <a:rPr lang="ko-KR" altLang="en-US" sz="2100" spc="-150" dirty="0" smtClean="0">
                <a:latin typeface="+mn-ea"/>
                <a:ea typeface="+mn-ea"/>
              </a:rPr>
              <a:t>각 라벨의 개수를 구하시오</a:t>
            </a:r>
            <a:r>
              <a:rPr lang="en-US" altLang="ko-KR" sz="2100" spc="-150" dirty="0" smtClean="0">
                <a:latin typeface="+mn-ea"/>
                <a:ea typeface="+mn-ea"/>
              </a:rPr>
              <a:t>.</a:t>
            </a:r>
          </a:p>
          <a:p>
            <a:pPr algn="just">
              <a:lnSpc>
                <a:spcPct val="120000"/>
              </a:lnSpc>
              <a:defRPr/>
            </a:pPr>
            <a:endParaRPr lang="en-US" altLang="ko-KR" sz="2100" dirty="0" smtClean="0">
              <a:latin typeface="+mn-ea"/>
              <a:ea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2100" dirty="0" smtClean="0">
                <a:latin typeface="+mn-ea"/>
                <a:ea typeface="+mn-ea"/>
              </a:rPr>
              <a:t>Answer:</a:t>
            </a:r>
            <a:endParaRPr lang="en-US" altLang="ko-KR" sz="2100" dirty="0">
              <a:latin typeface="+mn-ea"/>
              <a:ea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2100" dirty="0" smtClean="0">
                <a:latin typeface="+mn-ea"/>
                <a:ea typeface="+mn-ea"/>
              </a:rPr>
              <a:t>라벨 종류는 </a:t>
            </a:r>
            <a:r>
              <a:rPr lang="en-US" altLang="ko-KR" sz="2100" dirty="0" err="1" smtClean="0">
                <a:latin typeface="+mn-ea"/>
                <a:ea typeface="+mn-ea"/>
              </a:rPr>
              <a:t>cap_and_hat</a:t>
            </a:r>
            <a:r>
              <a:rPr lang="en-US" altLang="ko-KR" sz="2100" dirty="0" smtClean="0">
                <a:latin typeface="+mn-ea"/>
                <a:ea typeface="+mn-ea"/>
              </a:rPr>
              <a:t>, outerwear, tops, bottoms, shoes</a:t>
            </a:r>
            <a:r>
              <a:rPr lang="ko-KR" altLang="en-US" sz="2100" dirty="0" smtClean="0">
                <a:latin typeface="+mn-ea"/>
                <a:ea typeface="+mn-ea"/>
              </a:rPr>
              <a:t>로 총 </a:t>
            </a:r>
            <a:r>
              <a:rPr lang="en-US" altLang="ko-KR" sz="2100" dirty="0" smtClean="0">
                <a:latin typeface="+mn-ea"/>
                <a:ea typeface="+mn-ea"/>
              </a:rPr>
              <a:t>5</a:t>
            </a:r>
            <a:r>
              <a:rPr lang="ko-KR" altLang="en-US" sz="2100" dirty="0" smtClean="0">
                <a:latin typeface="+mn-ea"/>
                <a:ea typeface="+mn-ea"/>
              </a:rPr>
              <a:t>개이고</a:t>
            </a:r>
            <a:r>
              <a:rPr lang="en-US" altLang="ko-KR" sz="2100" dirty="0" smtClean="0">
                <a:latin typeface="+mn-ea"/>
                <a:ea typeface="+mn-ea"/>
              </a:rPr>
              <a:t>, </a:t>
            </a:r>
          </a:p>
          <a:p>
            <a:pPr algn="just">
              <a:lnSpc>
                <a:spcPct val="120000"/>
              </a:lnSpc>
              <a:defRPr/>
            </a:pPr>
            <a:r>
              <a:rPr lang="ko-KR" altLang="en-US" sz="2100" dirty="0" smtClean="0">
                <a:latin typeface="+mn-ea"/>
                <a:ea typeface="+mn-ea"/>
              </a:rPr>
              <a:t>라벨의 개수는 다음과 같다</a:t>
            </a:r>
            <a:r>
              <a:rPr lang="en-US" altLang="ko-KR" sz="2100" dirty="0" smtClean="0">
                <a:latin typeface="+mn-ea"/>
                <a:ea typeface="+mn-ea"/>
              </a:rPr>
              <a:t>.</a:t>
            </a:r>
          </a:p>
          <a:p>
            <a:pPr algn="just">
              <a:lnSpc>
                <a:spcPct val="120000"/>
              </a:lnSpc>
              <a:defRPr/>
            </a:pPr>
            <a:endParaRPr lang="en-US" altLang="ko-KR" sz="2100" dirty="0" smtClean="0">
              <a:latin typeface="+mn-ea"/>
              <a:ea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2100" dirty="0" err="1" smtClean="0">
                <a:latin typeface="+mn-ea"/>
                <a:ea typeface="+mn-ea"/>
              </a:rPr>
              <a:t>cap_and_hat</a:t>
            </a:r>
            <a:r>
              <a:rPr lang="en-US" altLang="ko-KR" sz="2100" dirty="0">
                <a:latin typeface="+mn-ea"/>
                <a:ea typeface="+mn-ea"/>
              </a:rPr>
              <a:t>:</a:t>
            </a:r>
            <a:r>
              <a:rPr lang="ko-KR" altLang="en-US" sz="2100" dirty="0" smtClean="0">
                <a:latin typeface="+mn-ea"/>
                <a:ea typeface="+mn-ea"/>
              </a:rPr>
              <a:t> </a:t>
            </a:r>
            <a:r>
              <a:rPr lang="en-US" altLang="ko-KR" sz="2100" dirty="0" smtClean="0">
                <a:latin typeface="+mn-ea"/>
                <a:ea typeface="+mn-ea"/>
              </a:rPr>
              <a:t>196</a:t>
            </a:r>
            <a:r>
              <a:rPr lang="ko-KR" altLang="en-US" sz="2100" dirty="0" smtClean="0">
                <a:latin typeface="+mn-ea"/>
                <a:ea typeface="+mn-ea"/>
              </a:rPr>
              <a:t>개</a:t>
            </a:r>
            <a:r>
              <a:rPr lang="en-US" altLang="ko-KR" sz="2100" dirty="0" smtClean="0">
                <a:latin typeface="+mn-ea"/>
                <a:ea typeface="+mn-ea"/>
              </a:rPr>
              <a:t>, 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2100" dirty="0">
                <a:latin typeface="+mn-ea"/>
                <a:ea typeface="+mn-ea"/>
              </a:rPr>
              <a:t>o</a:t>
            </a:r>
            <a:r>
              <a:rPr lang="en-US" altLang="ko-KR" sz="2100" dirty="0" smtClean="0">
                <a:latin typeface="+mn-ea"/>
                <a:ea typeface="+mn-ea"/>
              </a:rPr>
              <a:t>uterwear: 4606</a:t>
            </a:r>
            <a:r>
              <a:rPr lang="ko-KR" altLang="en-US" sz="2100" dirty="0" smtClean="0">
                <a:latin typeface="+mn-ea"/>
                <a:ea typeface="+mn-ea"/>
              </a:rPr>
              <a:t>개</a:t>
            </a:r>
            <a:r>
              <a:rPr lang="en-US" altLang="ko-KR" sz="2100" dirty="0" smtClean="0">
                <a:latin typeface="+mn-ea"/>
                <a:ea typeface="+mn-ea"/>
              </a:rPr>
              <a:t>, 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2100" dirty="0">
                <a:latin typeface="+mn-ea"/>
                <a:ea typeface="+mn-ea"/>
              </a:rPr>
              <a:t>t</a:t>
            </a:r>
            <a:r>
              <a:rPr lang="en-US" altLang="ko-KR" sz="2100" dirty="0" smtClean="0">
                <a:latin typeface="+mn-ea"/>
                <a:ea typeface="+mn-ea"/>
              </a:rPr>
              <a:t>ops: 18350</a:t>
            </a:r>
            <a:r>
              <a:rPr lang="ko-KR" altLang="en-US" sz="2100" dirty="0" smtClean="0">
                <a:latin typeface="+mn-ea"/>
                <a:ea typeface="+mn-ea"/>
              </a:rPr>
              <a:t>개</a:t>
            </a:r>
            <a:r>
              <a:rPr lang="en-US" altLang="ko-KR" sz="2100" dirty="0" smtClean="0">
                <a:latin typeface="+mn-ea"/>
                <a:ea typeface="+mn-ea"/>
              </a:rPr>
              <a:t>, 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2100" dirty="0">
                <a:latin typeface="+mn-ea"/>
                <a:ea typeface="+mn-ea"/>
              </a:rPr>
              <a:t>b</a:t>
            </a:r>
            <a:r>
              <a:rPr lang="en-US" altLang="ko-KR" sz="2100" dirty="0" smtClean="0">
                <a:latin typeface="+mn-ea"/>
                <a:ea typeface="+mn-ea"/>
              </a:rPr>
              <a:t>ottoms: 6424</a:t>
            </a:r>
            <a:r>
              <a:rPr lang="ko-KR" altLang="en-US" sz="2100" dirty="0" smtClean="0">
                <a:latin typeface="+mn-ea"/>
                <a:ea typeface="+mn-ea"/>
              </a:rPr>
              <a:t>개</a:t>
            </a:r>
            <a:r>
              <a:rPr lang="en-US" altLang="ko-KR" sz="2100" dirty="0" smtClean="0">
                <a:latin typeface="+mn-ea"/>
                <a:ea typeface="+mn-ea"/>
              </a:rPr>
              <a:t>, 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2100" dirty="0">
                <a:latin typeface="+mn-ea"/>
                <a:ea typeface="+mn-ea"/>
              </a:rPr>
              <a:t>s</a:t>
            </a:r>
            <a:r>
              <a:rPr lang="en-US" altLang="ko-KR" sz="2100" dirty="0" smtClean="0">
                <a:latin typeface="+mn-ea"/>
                <a:ea typeface="+mn-ea"/>
              </a:rPr>
              <a:t>hoes: 424</a:t>
            </a:r>
            <a:r>
              <a:rPr lang="ko-KR" altLang="en-US" sz="2100" dirty="0" smtClean="0">
                <a:latin typeface="+mn-ea"/>
                <a:ea typeface="+mn-ea"/>
              </a:rPr>
              <a:t>개</a:t>
            </a:r>
            <a:endParaRPr lang="ko-KR" altLang="en-US" sz="21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9355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 smtClean="0">
                <a:latin typeface="+mj-ea"/>
              </a:rPr>
              <a:t>02</a:t>
            </a:r>
            <a:r>
              <a:rPr lang="en-US" altLang="ko-KR" sz="4000" spc="-185" dirty="0">
                <a:latin typeface="+mj-ea"/>
              </a:rPr>
              <a:t>. Mission 2</a:t>
            </a:r>
            <a:endParaRPr lang="ko-KR" altLang="en-US" sz="4000" spc="-185" dirty="0">
              <a:latin typeface="+mj-ea"/>
            </a:endParaRP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669214"/>
            <a:ext cx="11393019" cy="43798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2100" spc="-185" dirty="0" smtClean="0">
                <a:latin typeface="+mn-ea"/>
                <a:ea typeface="+mn-ea"/>
              </a:rPr>
              <a:t>2-1. </a:t>
            </a:r>
            <a:r>
              <a:rPr lang="ko-KR" altLang="en-US" sz="2100" spc="-185" dirty="0" smtClean="0">
                <a:latin typeface="+mn-ea"/>
                <a:ea typeface="+mn-ea"/>
              </a:rPr>
              <a:t>이미지 크기를 적절히 조절하거나</a:t>
            </a:r>
            <a:r>
              <a:rPr lang="en-US" altLang="ko-KR" sz="2100" spc="-185" dirty="0" smtClean="0">
                <a:latin typeface="+mn-ea"/>
                <a:ea typeface="+mn-ea"/>
              </a:rPr>
              <a:t>, </a:t>
            </a:r>
            <a:r>
              <a:rPr lang="ko-KR" altLang="en-US" sz="2100" spc="-185" dirty="0" smtClean="0">
                <a:latin typeface="+mn-ea"/>
                <a:ea typeface="+mn-ea"/>
              </a:rPr>
              <a:t>해상도를 조절하여 학습 데이터 셋을 </a:t>
            </a:r>
            <a:r>
              <a:rPr lang="ko-KR" altLang="en-US" sz="2100" spc="-185" dirty="0" err="1" smtClean="0">
                <a:latin typeface="+mn-ea"/>
                <a:ea typeface="+mn-ea"/>
              </a:rPr>
              <a:t>구축하시오</a:t>
            </a:r>
            <a:r>
              <a:rPr lang="en-US" altLang="ko-KR" sz="2100" spc="-185" dirty="0" smtClean="0"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464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 smtClean="0">
                <a:latin typeface="+mj-ea"/>
              </a:rPr>
              <a:t>02</a:t>
            </a:r>
            <a:r>
              <a:rPr lang="en-US" altLang="ko-KR" sz="4000" spc="-185" dirty="0">
                <a:latin typeface="+mj-ea"/>
              </a:rPr>
              <a:t>. Mission 2</a:t>
            </a:r>
            <a:endParaRPr lang="ko-KR" altLang="en-US" sz="4000" spc="-185" dirty="0">
              <a:latin typeface="+mj-ea"/>
            </a:endParaRP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669214"/>
            <a:ext cx="11393019" cy="43798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ko-KR" altLang="en-US" sz="2100" spc="-185" dirty="0">
                <a:latin typeface="+mn-ea"/>
                <a:ea typeface="+mn-ea"/>
              </a:rPr>
              <a:t>내용 폰트입니다</a:t>
            </a:r>
            <a:r>
              <a:rPr lang="en-US" altLang="ko-KR" sz="2100" spc="-185" dirty="0">
                <a:latin typeface="+mn-ea"/>
                <a:ea typeface="+mn-ea"/>
              </a:rPr>
              <a:t>. (</a:t>
            </a:r>
            <a:r>
              <a:rPr lang="ko-KR" altLang="en-US" sz="2100" spc="-185" dirty="0" err="1">
                <a:latin typeface="+mn-ea"/>
                <a:ea typeface="+mn-ea"/>
              </a:rPr>
              <a:t>맑은고딕</a:t>
            </a:r>
            <a:r>
              <a:rPr lang="ko-KR" altLang="en-US" sz="2100" spc="-185" dirty="0">
                <a:latin typeface="+mn-ea"/>
                <a:ea typeface="+mn-ea"/>
              </a:rPr>
              <a:t> </a:t>
            </a:r>
            <a:r>
              <a:rPr lang="en-US" altLang="ko-KR" sz="2100" spc="-185" dirty="0" smtClean="0">
                <a:latin typeface="+mn-ea"/>
                <a:ea typeface="+mn-ea"/>
              </a:rPr>
              <a:t>21pt</a:t>
            </a:r>
            <a:r>
              <a:rPr lang="en-US" altLang="ko-KR" sz="2100" spc="-185" dirty="0">
                <a:latin typeface="+mn-ea"/>
                <a:ea typeface="+mn-ea"/>
              </a:rPr>
              <a:t>)</a:t>
            </a:r>
            <a:endParaRPr lang="ko-KR" altLang="en-US" sz="2100" spc="-185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774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 smtClean="0">
                <a:latin typeface="+mj-ea"/>
              </a:rPr>
              <a:t>02</a:t>
            </a:r>
            <a:r>
              <a:rPr lang="en-US" altLang="ko-KR" sz="4000" spc="-185" dirty="0">
                <a:latin typeface="+mj-ea"/>
              </a:rPr>
              <a:t>. Mission 2</a:t>
            </a:r>
            <a:endParaRPr lang="ko-KR" altLang="en-US" sz="4000" spc="-185" dirty="0">
              <a:latin typeface="+mj-ea"/>
            </a:endParaRP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669214"/>
            <a:ext cx="11393019" cy="43798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ko-KR" altLang="en-US" sz="2100" spc="-185" dirty="0">
                <a:latin typeface="+mn-ea"/>
                <a:ea typeface="+mn-ea"/>
              </a:rPr>
              <a:t>내용 폰트입니다</a:t>
            </a:r>
            <a:r>
              <a:rPr lang="en-US" altLang="ko-KR" sz="2100" spc="-185" dirty="0">
                <a:latin typeface="+mn-ea"/>
                <a:ea typeface="+mn-ea"/>
              </a:rPr>
              <a:t>. (</a:t>
            </a:r>
            <a:r>
              <a:rPr lang="ko-KR" altLang="en-US" sz="2100" spc="-185" dirty="0" err="1">
                <a:latin typeface="+mn-ea"/>
                <a:ea typeface="+mn-ea"/>
              </a:rPr>
              <a:t>맑은고딕</a:t>
            </a:r>
            <a:r>
              <a:rPr lang="ko-KR" altLang="en-US" sz="2100" spc="-185" dirty="0">
                <a:latin typeface="+mn-ea"/>
                <a:ea typeface="+mn-ea"/>
              </a:rPr>
              <a:t> </a:t>
            </a:r>
            <a:r>
              <a:rPr lang="en-US" altLang="ko-KR" sz="2100" spc="-185" dirty="0" smtClean="0">
                <a:latin typeface="+mn-ea"/>
                <a:ea typeface="+mn-ea"/>
              </a:rPr>
              <a:t>21pt</a:t>
            </a:r>
            <a:r>
              <a:rPr lang="en-US" altLang="ko-KR" sz="2100" spc="-185" dirty="0">
                <a:latin typeface="+mn-ea"/>
                <a:ea typeface="+mn-ea"/>
              </a:rPr>
              <a:t>)</a:t>
            </a:r>
            <a:endParaRPr lang="ko-KR" altLang="en-US" sz="2100" spc="-185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2919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 smtClean="0">
                <a:latin typeface="+mj-ea"/>
              </a:rPr>
              <a:t>02</a:t>
            </a:r>
            <a:r>
              <a:rPr lang="en-US" altLang="ko-KR" sz="4000" spc="-185" dirty="0">
                <a:latin typeface="+mj-ea"/>
              </a:rPr>
              <a:t>. Mission 2</a:t>
            </a:r>
            <a:endParaRPr lang="ko-KR" altLang="en-US" sz="4000" spc="-185" dirty="0">
              <a:latin typeface="+mj-ea"/>
            </a:endParaRP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669214"/>
            <a:ext cx="11393019" cy="43798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ko-KR" altLang="en-US" sz="2100" spc="-185" dirty="0">
                <a:latin typeface="+mn-ea"/>
                <a:ea typeface="+mn-ea"/>
              </a:rPr>
              <a:t>내용 폰트입니다</a:t>
            </a:r>
            <a:r>
              <a:rPr lang="en-US" altLang="ko-KR" sz="2100" spc="-185" dirty="0">
                <a:latin typeface="+mn-ea"/>
                <a:ea typeface="+mn-ea"/>
              </a:rPr>
              <a:t>. (</a:t>
            </a:r>
            <a:r>
              <a:rPr lang="ko-KR" altLang="en-US" sz="2100" spc="-185" dirty="0" err="1">
                <a:latin typeface="+mn-ea"/>
                <a:ea typeface="+mn-ea"/>
              </a:rPr>
              <a:t>맑은고딕</a:t>
            </a:r>
            <a:r>
              <a:rPr lang="ko-KR" altLang="en-US" sz="2100" spc="-185" dirty="0">
                <a:latin typeface="+mn-ea"/>
                <a:ea typeface="+mn-ea"/>
              </a:rPr>
              <a:t> </a:t>
            </a:r>
            <a:r>
              <a:rPr lang="en-US" altLang="ko-KR" sz="2100" spc="-185" dirty="0" smtClean="0">
                <a:latin typeface="+mn-ea"/>
                <a:ea typeface="+mn-ea"/>
              </a:rPr>
              <a:t>21pt</a:t>
            </a:r>
            <a:r>
              <a:rPr lang="en-US" altLang="ko-KR" sz="2100" spc="-185" dirty="0">
                <a:latin typeface="+mn-ea"/>
                <a:ea typeface="+mn-ea"/>
              </a:rPr>
              <a:t>)</a:t>
            </a:r>
            <a:endParaRPr lang="ko-KR" altLang="en-US" sz="2100" spc="-185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966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 smtClean="0">
                <a:latin typeface="+mj-ea"/>
              </a:rPr>
              <a:t>02</a:t>
            </a:r>
            <a:r>
              <a:rPr lang="en-US" altLang="ko-KR" sz="4000" spc="-185" dirty="0">
                <a:latin typeface="+mj-ea"/>
              </a:rPr>
              <a:t>. Mission 2</a:t>
            </a:r>
            <a:endParaRPr lang="ko-KR" altLang="en-US" sz="4000" spc="-185" dirty="0">
              <a:latin typeface="+mj-ea"/>
            </a:endParaRP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669214"/>
            <a:ext cx="11393019" cy="43798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ko-KR" altLang="en-US" sz="2100" spc="-185" dirty="0">
                <a:latin typeface="+mn-ea"/>
                <a:ea typeface="+mn-ea"/>
              </a:rPr>
              <a:t>내용 폰트입니다</a:t>
            </a:r>
            <a:r>
              <a:rPr lang="en-US" altLang="ko-KR" sz="2100" spc="-185" dirty="0">
                <a:latin typeface="+mn-ea"/>
                <a:ea typeface="+mn-ea"/>
              </a:rPr>
              <a:t>. (</a:t>
            </a:r>
            <a:r>
              <a:rPr lang="ko-KR" altLang="en-US" sz="2100" spc="-185" dirty="0" err="1">
                <a:latin typeface="+mn-ea"/>
                <a:ea typeface="+mn-ea"/>
              </a:rPr>
              <a:t>맑은고딕</a:t>
            </a:r>
            <a:r>
              <a:rPr lang="ko-KR" altLang="en-US" sz="2100" spc="-185" dirty="0">
                <a:latin typeface="+mn-ea"/>
                <a:ea typeface="+mn-ea"/>
              </a:rPr>
              <a:t> </a:t>
            </a:r>
            <a:r>
              <a:rPr lang="en-US" altLang="ko-KR" sz="2100" spc="-185" dirty="0" smtClean="0">
                <a:latin typeface="+mn-ea"/>
                <a:ea typeface="+mn-ea"/>
              </a:rPr>
              <a:t>21pt</a:t>
            </a:r>
            <a:r>
              <a:rPr lang="en-US" altLang="ko-KR" sz="2100" spc="-185" dirty="0">
                <a:latin typeface="+mn-ea"/>
                <a:ea typeface="+mn-ea"/>
              </a:rPr>
              <a:t>)</a:t>
            </a:r>
            <a:endParaRPr lang="ko-KR" altLang="en-US" sz="2100" spc="-185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746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 smtClean="0">
                <a:latin typeface="+mj-ea"/>
              </a:rPr>
              <a:t>02</a:t>
            </a:r>
            <a:r>
              <a:rPr lang="en-US" altLang="ko-KR" sz="4000" spc="-185" dirty="0">
                <a:latin typeface="+mj-ea"/>
              </a:rPr>
              <a:t>. Mission 2</a:t>
            </a:r>
            <a:endParaRPr lang="ko-KR" altLang="en-US" sz="4000" spc="-185" dirty="0">
              <a:latin typeface="+mj-ea"/>
            </a:endParaRP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669214"/>
            <a:ext cx="11393019" cy="43798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ko-KR" altLang="en-US" sz="2100" spc="-185" dirty="0">
                <a:latin typeface="+mn-ea"/>
                <a:ea typeface="+mn-ea"/>
              </a:rPr>
              <a:t>내용 폰트입니다</a:t>
            </a:r>
            <a:r>
              <a:rPr lang="en-US" altLang="ko-KR" sz="2100" spc="-185" dirty="0">
                <a:latin typeface="+mn-ea"/>
                <a:ea typeface="+mn-ea"/>
              </a:rPr>
              <a:t>. (</a:t>
            </a:r>
            <a:r>
              <a:rPr lang="ko-KR" altLang="en-US" sz="2100" spc="-185" dirty="0" err="1">
                <a:latin typeface="+mn-ea"/>
                <a:ea typeface="+mn-ea"/>
              </a:rPr>
              <a:t>맑은고딕</a:t>
            </a:r>
            <a:r>
              <a:rPr lang="ko-KR" altLang="en-US" sz="2100" spc="-185" dirty="0">
                <a:latin typeface="+mn-ea"/>
                <a:ea typeface="+mn-ea"/>
              </a:rPr>
              <a:t> </a:t>
            </a:r>
            <a:r>
              <a:rPr lang="en-US" altLang="ko-KR" sz="2100" spc="-185" dirty="0" smtClean="0">
                <a:latin typeface="+mn-ea"/>
                <a:ea typeface="+mn-ea"/>
              </a:rPr>
              <a:t>21pt</a:t>
            </a:r>
            <a:r>
              <a:rPr lang="en-US" altLang="ko-KR" sz="2100" spc="-185" dirty="0">
                <a:latin typeface="+mn-ea"/>
                <a:ea typeface="+mn-ea"/>
              </a:rPr>
              <a:t>)</a:t>
            </a:r>
            <a:endParaRPr lang="ko-KR" altLang="en-US" sz="2100" spc="-185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169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 smtClean="0">
                <a:latin typeface="+mj-ea"/>
              </a:rPr>
              <a:t>02</a:t>
            </a:r>
            <a:r>
              <a:rPr lang="en-US" altLang="ko-KR" sz="4000" spc="-185" dirty="0">
                <a:latin typeface="+mj-ea"/>
              </a:rPr>
              <a:t>. Mission 2</a:t>
            </a:r>
            <a:endParaRPr lang="ko-KR" altLang="en-US" sz="4000" spc="-185" dirty="0">
              <a:latin typeface="+mj-ea"/>
            </a:endParaRP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669214"/>
            <a:ext cx="11393019" cy="43798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ko-KR" altLang="en-US" sz="2100" spc="-185" dirty="0">
                <a:latin typeface="+mn-ea"/>
                <a:ea typeface="+mn-ea"/>
              </a:rPr>
              <a:t>내용 폰트입니다</a:t>
            </a:r>
            <a:r>
              <a:rPr lang="en-US" altLang="ko-KR" sz="2100" spc="-185" dirty="0">
                <a:latin typeface="+mn-ea"/>
                <a:ea typeface="+mn-ea"/>
              </a:rPr>
              <a:t>. (</a:t>
            </a:r>
            <a:r>
              <a:rPr lang="ko-KR" altLang="en-US" sz="2100" spc="-185" dirty="0" err="1">
                <a:latin typeface="+mn-ea"/>
                <a:ea typeface="+mn-ea"/>
              </a:rPr>
              <a:t>맑은고딕</a:t>
            </a:r>
            <a:r>
              <a:rPr lang="ko-KR" altLang="en-US" sz="2100" spc="-185" dirty="0">
                <a:latin typeface="+mn-ea"/>
                <a:ea typeface="+mn-ea"/>
              </a:rPr>
              <a:t> </a:t>
            </a:r>
            <a:r>
              <a:rPr lang="en-US" altLang="ko-KR" sz="2100" spc="-185" dirty="0" smtClean="0">
                <a:latin typeface="+mn-ea"/>
                <a:ea typeface="+mn-ea"/>
              </a:rPr>
              <a:t>21pt</a:t>
            </a:r>
            <a:r>
              <a:rPr lang="en-US" altLang="ko-KR" sz="2100" spc="-185" dirty="0">
                <a:latin typeface="+mn-ea"/>
                <a:ea typeface="+mn-ea"/>
              </a:rPr>
              <a:t>)</a:t>
            </a:r>
            <a:endParaRPr lang="ko-KR" altLang="en-US" sz="2100" spc="-185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838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522</TotalTime>
  <Words>177</Words>
  <Application>Microsoft Office PowerPoint</Application>
  <PresentationFormat>와이드스크린</PresentationFormat>
  <Paragraphs>31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01. Mission 1</vt:lpstr>
      <vt:lpstr>02. Mission 2</vt:lpstr>
      <vt:lpstr>02. Mission 2</vt:lpstr>
      <vt:lpstr>02. Mission 2</vt:lpstr>
      <vt:lpstr>02. Mission 2</vt:lpstr>
      <vt:lpstr>02. Mission 2</vt:lpstr>
      <vt:lpstr>02. Mission 2</vt:lpstr>
      <vt:lpstr>02. Mission 2</vt:lpstr>
      <vt:lpstr>02. Mission 2</vt:lpstr>
      <vt:lpstr>03. Mission 3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2021년 데이터 크리에이터 캠프  추진계획</dc:title>
  <dc:creator>user</dc:creator>
  <cp:lastModifiedBy>AILAB11</cp:lastModifiedBy>
  <cp:revision>97</cp:revision>
  <cp:lastPrinted>2021-07-01T01:04:03Z</cp:lastPrinted>
  <dcterms:created xsi:type="dcterms:W3CDTF">2021-06-16T05:52:09Z</dcterms:created>
  <dcterms:modified xsi:type="dcterms:W3CDTF">2022-11-02T01:36:39Z</dcterms:modified>
</cp:coreProperties>
</file>