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8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389441" y="3899902"/>
            <a:ext cx="2046318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0917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37112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028505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이미지를 이진화 후 모서리를 찾아내 옷만 잘라 내기 위해 </a:t>
            </a:r>
            <a:r>
              <a:rPr lang="en-US" altLang="ko-KR" sz="1600" spc="-150" dirty="0">
                <a:latin typeface="+mn-ea"/>
                <a:ea typeface="+mn-ea"/>
              </a:rPr>
              <a:t>Threshold</a:t>
            </a:r>
            <a:r>
              <a:rPr lang="ko-KR" altLang="en-US" sz="16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그래서 </a:t>
            </a:r>
            <a:r>
              <a:rPr lang="en-US" altLang="ko-KR" sz="1600" spc="-150" dirty="0">
                <a:latin typeface="+mn-ea"/>
                <a:ea typeface="+mn-ea"/>
              </a:rPr>
              <a:t>Adaptive threshold</a:t>
            </a:r>
            <a:r>
              <a:rPr lang="ko-KR" altLang="en-US" sz="16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6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지역 이진화는 불균형한 조명에서 유리하지만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847</Words>
  <Application>Microsoft Macintosh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184</cp:revision>
  <cp:lastPrinted>2021-07-01T01:04:03Z</cp:lastPrinted>
  <dcterms:created xsi:type="dcterms:W3CDTF">2021-06-16T05:52:09Z</dcterms:created>
  <dcterms:modified xsi:type="dcterms:W3CDTF">2022-11-20T04:42:53Z</dcterms:modified>
</cp:coreProperties>
</file>