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71" r:id="rId5"/>
    <p:sldId id="272" r:id="rId6"/>
    <p:sldId id="273" r:id="rId7"/>
    <p:sldId id="274" r:id="rId8"/>
    <p:sldId id="275" r:id="rId9"/>
    <p:sldId id="268" r:id="rId10"/>
    <p:sldId id="259" r:id="rId11"/>
    <p:sldId id="269" r:id="rId12"/>
    <p:sldId id="270" r:id="rId13"/>
    <p:sldId id="276" r:id="rId14"/>
    <p:sldId id="278" r:id="rId15"/>
    <p:sldId id="258" r:id="rId16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0" autoAdjust="0"/>
    <p:restoredTop sz="94660"/>
  </p:normalViewPr>
  <p:slideViewPr>
    <p:cSldViewPr snapToGrid="0">
      <p:cViewPr>
        <p:scale>
          <a:sx n="163" d="100"/>
          <a:sy n="163" d="100"/>
        </p:scale>
        <p:origin x="14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</a:t>
            </a:r>
            <a:r>
              <a:rPr lang="ko-KR" altLang="en-US" sz="2100" spc="-150" dirty="0" err="1">
                <a:latin typeface="+mn-ea"/>
                <a:ea typeface="+mn-ea"/>
              </a:rPr>
              <a:t>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전처리</a:t>
            </a:r>
            <a:r>
              <a:rPr lang="ko-KR" altLang="en-US" sz="2100" spc="-150" dirty="0">
                <a:latin typeface="+mn-ea"/>
                <a:ea typeface="+mn-ea"/>
              </a:rPr>
              <a:t>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6623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</a:t>
            </a:r>
            <a:r>
              <a:rPr lang="ko-KR" altLang="en-US" sz="2100" spc="-150" dirty="0" err="1">
                <a:latin typeface="+mn-ea"/>
                <a:ea typeface="+mn-ea"/>
              </a:rPr>
              <a:t>높혀주거나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1-1. Training </a:t>
            </a:r>
            <a:r>
              <a:rPr lang="ko-KR" altLang="en-US" sz="21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>
                <a:latin typeface="+mn-ea"/>
                <a:ea typeface="+mn-ea"/>
              </a:rPr>
              <a:t>라벨 종류는 </a:t>
            </a:r>
            <a:r>
              <a:rPr lang="en-US" altLang="ko-KR" sz="2100" dirty="0" err="1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, outerwear, tops, bottoms, shoes</a:t>
            </a:r>
            <a:r>
              <a:rPr lang="ko-KR" altLang="en-US" sz="2100" dirty="0">
                <a:latin typeface="+mn-ea"/>
                <a:ea typeface="+mn-ea"/>
              </a:rPr>
              <a:t>로 총 </a:t>
            </a:r>
            <a:r>
              <a:rPr lang="en-US" altLang="ko-KR" sz="2100" dirty="0">
                <a:latin typeface="+mn-ea"/>
                <a:ea typeface="+mn-ea"/>
              </a:rPr>
              <a:t>5</a:t>
            </a:r>
            <a:r>
              <a:rPr lang="ko-KR" altLang="en-US" sz="2100" dirty="0">
                <a:latin typeface="+mn-ea"/>
                <a:ea typeface="+mn-ea"/>
              </a:rPr>
              <a:t>개이고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 err="1">
                <a:latin typeface="+mn-ea"/>
                <a:ea typeface="+mn-ea"/>
              </a:rPr>
              <a:t>라벨별</a:t>
            </a:r>
            <a:r>
              <a:rPr lang="ko-KR" altLang="en-US" sz="2100" dirty="0">
                <a:latin typeface="+mn-ea"/>
                <a:ea typeface="+mn-ea"/>
              </a:rPr>
              <a:t> 이미지의 개수는 다음과 같다</a:t>
            </a:r>
            <a:r>
              <a:rPr lang="en-US" altLang="ko-KR" sz="21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 err="1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:</a:t>
            </a:r>
            <a:r>
              <a:rPr lang="ko-KR" altLang="en-US" sz="2100" dirty="0">
                <a:latin typeface="+mn-ea"/>
                <a:ea typeface="+mn-ea"/>
              </a:rPr>
              <a:t> </a:t>
            </a:r>
            <a:r>
              <a:rPr lang="en-US" altLang="ko-KR" sz="2100" dirty="0">
                <a:latin typeface="+mn-ea"/>
                <a:ea typeface="+mn-ea"/>
              </a:rPr>
              <a:t>196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outerwear: 4606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tops: 18350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bottoms: 6424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shoes: 424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 err="1">
                <a:latin typeface="+mn-ea"/>
              </a:rPr>
              <a:t>opencv</a:t>
            </a:r>
            <a:r>
              <a:rPr lang="ko-KR" altLang="en-US" sz="1800" spc="-150" dirty="0">
                <a:latin typeface="+mn-ea"/>
              </a:rPr>
              <a:t>의</a:t>
            </a:r>
            <a:r>
              <a:rPr lang="en-US" altLang="ko-KR" sz="1800" spc="-150" dirty="0">
                <a:latin typeface="+mn-ea"/>
              </a:rPr>
              <a:t> </a:t>
            </a:r>
            <a:r>
              <a:rPr lang="en-US" altLang="ko-KR" sz="1800" spc="-150" dirty="0" err="1">
                <a:latin typeface="+mn-ea"/>
              </a:rPr>
              <a:t>AdaptiveThreshold</a:t>
            </a:r>
            <a:r>
              <a:rPr lang="ko-KR" altLang="en-US" sz="1800" spc="-150" dirty="0" err="1">
                <a:latin typeface="+mn-ea"/>
              </a:rPr>
              <a:t>를</a:t>
            </a:r>
            <a:r>
              <a:rPr lang="ko-KR" altLang="en-US" sz="1800" spc="-150" dirty="0">
                <a:latin typeface="+mn-ea"/>
              </a:rPr>
              <a:t>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 err="1">
                <a:latin typeface="+mn-ea"/>
              </a:rPr>
              <a:t>findContours</a:t>
            </a:r>
            <a:r>
              <a:rPr lang="ko-KR" altLang="en-US" sz="1800" spc="-150" dirty="0">
                <a:latin typeface="+mn-ea"/>
              </a:rPr>
              <a:t> 함수를 이용해 </a:t>
            </a:r>
            <a:r>
              <a:rPr lang="ko-KR" altLang="en-US" sz="1800" spc="-150" dirty="0" err="1">
                <a:latin typeface="+mn-ea"/>
              </a:rPr>
              <a:t>경계값을</a:t>
            </a:r>
            <a:r>
              <a:rPr lang="ko-KR" altLang="en-US" sz="1800" spc="-150" dirty="0">
                <a:latin typeface="+mn-ea"/>
              </a:rPr>
              <a:t>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</a:t>
            </a:r>
            <a:r>
              <a:rPr lang="ko-KR" altLang="en-US" sz="1800" spc="-150" dirty="0" err="1">
                <a:latin typeface="+mn-ea"/>
              </a:rPr>
              <a:t>경계값으로</a:t>
            </a:r>
            <a:r>
              <a:rPr lang="ko-KR" altLang="en-US" sz="1800" spc="-150" dirty="0">
                <a:latin typeface="+mn-ea"/>
              </a:rPr>
              <a:t>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spc="-15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11393019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전처리</a:t>
            </a:r>
            <a:r>
              <a:rPr lang="ko-KR" altLang="en-US" sz="1900" spc="-150" dirty="0">
                <a:latin typeface="+mn-ea"/>
                <a:ea typeface="+mn-ea"/>
              </a:rPr>
              <a:t> 코드를 완성하기 위해 많은 시행착오를 거쳤습니다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이진화 후 모서리를 찾아내기 위해 </a:t>
            </a:r>
            <a:r>
              <a:rPr lang="en-US" altLang="ko-KR" sz="1900" spc="-150" dirty="0">
                <a:latin typeface="+mn-ea"/>
                <a:ea typeface="+mn-ea"/>
              </a:rPr>
              <a:t>Threshold</a:t>
            </a:r>
            <a:r>
              <a:rPr lang="ko-KR" altLang="en-US" sz="1900" spc="-150" dirty="0">
                <a:latin typeface="+mn-ea"/>
                <a:ea typeface="+mn-ea"/>
              </a:rPr>
              <a:t> 라는 함수를 사용했습니다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</a:t>
            </a:r>
            <a:r>
              <a:rPr lang="en-US" altLang="ko-KR" sz="1900" spc="-150" dirty="0" err="1">
                <a:latin typeface="+mn-ea"/>
                <a:ea typeface="+mn-ea"/>
              </a:rPr>
              <a:t>Adaptivethreshold</a:t>
            </a:r>
            <a:r>
              <a:rPr lang="ko-KR" altLang="en-US" sz="1900" spc="-150" dirty="0">
                <a:latin typeface="+mn-ea"/>
                <a:ea typeface="+mn-ea"/>
              </a:rPr>
              <a:t> 라는 적응형 이진화 함수를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두 함수의 차이는 지역 이진화와 적응형 </a:t>
            </a:r>
            <a:r>
              <a:rPr lang="ko-KR" altLang="en-US" sz="1900" spc="-150" dirty="0" err="1">
                <a:latin typeface="+mn-ea"/>
                <a:ea typeface="+mn-ea"/>
              </a:rPr>
              <a:t>이진화입니다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지역 이진화는 불균형한 조명에서 유리하지만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제공된 데이터셋은 그렇지 않기 때문에 적응형 이진화의 결과가 더 좋았던 것 같습니다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531826" y="4175050"/>
            <a:ext cx="1410215" cy="1669312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26262" y="5931884"/>
            <a:ext cx="182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09678" y="4175050"/>
            <a:ext cx="708837" cy="1669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53425" y="5931884"/>
            <a:ext cx="182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33743" y="4175050"/>
            <a:ext cx="1280295" cy="16693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4980588" y="5931884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err="1">
                <a:latin typeface="+mn-ea"/>
              </a:rPr>
              <a:t>AdaptiveThreshold</a:t>
            </a:r>
            <a:r>
              <a:rPr lang="en-US" altLang="ko-KR" sz="1400" spc="-150" dirty="0">
                <a:latin typeface="+mn-ea"/>
              </a:rPr>
              <a:t>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경계값을</a:t>
            </a:r>
            <a:r>
              <a:rPr lang="ko-KR" altLang="en-US" sz="1900" spc="-150" dirty="0">
                <a:latin typeface="+mn-ea"/>
                <a:ea typeface="+mn-ea"/>
              </a:rPr>
              <a:t>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침식 연산과 팽창 연결을 사용하는 닫힘 연산과 </a:t>
            </a: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저희는 이미지에 </a:t>
            </a:r>
            <a:r>
              <a:rPr lang="ko-KR" altLang="en-US" sz="1900" spc="-150" dirty="0" err="1">
                <a:latin typeface="+mn-ea"/>
                <a:ea typeface="+mn-ea"/>
              </a:rPr>
              <a:t>블러</a:t>
            </a:r>
            <a:r>
              <a:rPr lang="ko-KR" altLang="en-US" sz="1900" spc="-150" dirty="0">
                <a:latin typeface="+mn-ea"/>
                <a:ea typeface="+mn-ea"/>
              </a:rPr>
              <a:t> 처리를 하게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딱 옷만 </a:t>
            </a:r>
            <a:r>
              <a:rPr lang="ko-KR" altLang="en-US" sz="1900" spc="-150" dirty="0" err="1">
                <a:latin typeface="+mn-ea"/>
                <a:ea typeface="+mn-ea"/>
              </a:rPr>
              <a:t>크롭된</a:t>
            </a:r>
            <a:r>
              <a:rPr lang="ko-KR" altLang="en-US" sz="1900" spc="-150" dirty="0">
                <a:latin typeface="+mn-ea"/>
                <a:ea typeface="+mn-ea"/>
              </a:rPr>
              <a:t>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저희가 만드는 패션 상품 분류기는 </a:t>
            </a: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라벨로 구분만 하면 되는데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구분은 색이 아닌 형태로 하기 때문에 색상 정보는 필요 없다고 생각되어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Gray Scale</a:t>
            </a:r>
            <a:r>
              <a:rPr lang="ko-KR" altLang="en-US" sz="2100" spc="-150" dirty="0">
                <a:latin typeface="+mn-ea"/>
                <a:ea typeface="+mn-ea"/>
              </a:rPr>
              <a:t>로 학습하였습니다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797</Words>
  <Application>Microsoft Macintosh PowerPoint</Application>
  <PresentationFormat>와이드스크린</PresentationFormat>
  <Paragraphs>127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Mission 1</vt:lpstr>
      <vt:lpstr>Mission 2</vt:lpstr>
      <vt:lpstr>전처리 과정</vt:lpstr>
      <vt:lpstr>전처리 과정</vt:lpstr>
      <vt:lpstr>전처리 과정</vt:lpstr>
      <vt:lpstr>전처리 과정</vt:lpstr>
      <vt:lpstr>전처리 과정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147</cp:revision>
  <cp:lastPrinted>2021-07-01T01:04:03Z</cp:lastPrinted>
  <dcterms:created xsi:type="dcterms:W3CDTF">2021-06-16T05:52:09Z</dcterms:created>
  <dcterms:modified xsi:type="dcterms:W3CDTF">2022-11-04T06:58:56Z</dcterms:modified>
</cp:coreProperties>
</file>