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 옷만 잘라 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847</Words>
  <Application>Microsoft Macintosh PowerPoint</Application>
  <PresentationFormat>와이드스크린</PresentationFormat>
  <Paragraphs>145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198</cp:revision>
  <cp:lastPrinted>2021-07-01T01:04:03Z</cp:lastPrinted>
  <dcterms:created xsi:type="dcterms:W3CDTF">2021-06-16T05:52:09Z</dcterms:created>
  <dcterms:modified xsi:type="dcterms:W3CDTF">2022-11-21T00:24:52Z</dcterms:modified>
</cp:coreProperties>
</file>