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5208" autoAdjust="0"/>
  </p:normalViewPr>
  <p:slideViewPr>
    <p:cSldViewPr snapToGrid="0">
      <p:cViewPr>
        <p:scale>
          <a:sx n="75" d="100"/>
          <a:sy n="75" d="100"/>
        </p:scale>
        <p:origin x="122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31C51-EBAC-45A6-9502-8EF7DBCFF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3A44AD-8C86-4F44-92DF-A7F14076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6B754-D090-4A4A-A786-495CE4FE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2C4AE-7780-41A7-B8A4-D62BB435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A6A20-F472-419E-B65F-213D29A5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5B10-D05F-4933-AA35-1F7B814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BF91A-E8A3-43D5-B5B8-BB918BBE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39DA7-1300-4176-AAAE-E32F7D52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52002-710F-46D4-9C8F-45D5186C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C7E4D-FE1F-4198-8AAE-54E3384F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0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765E-824D-403D-98A0-B502397EF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98117-75BB-489F-A981-F835D43EB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62ED5-F934-41C8-81B4-F2A6720A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BB7F0-BD6F-49F0-A83A-5F9848E2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A738-5892-49A0-B369-90FB443A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F82-4EDF-4300-829E-547E3202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3DAA0-272E-4E7A-9D22-90F0E929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742A7-6486-4E79-86EA-42C4FF1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27C90-68A3-4985-AC61-7D3E2C71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2D7D3-2C82-4253-B759-861BFE21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C2785-4983-4847-873E-407F7DA1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E7815-9CE6-4E5E-A586-4667B7E6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4DAC1-C10E-4D32-9D81-C94D078A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5EFA5-04EF-44C2-A7CF-CC814421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89A8D-1641-4A6D-9D38-43CAE81A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3084C-1BF0-4F33-8D61-B2483E0C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F7FE9-3A96-4122-822D-E84DAA94A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9CF93-786C-4581-8BFE-121E871C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E3176-1CAF-4D27-B883-254C9F7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74DB1-7B22-40AD-AC33-512B03F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92711-9F78-4604-8C4D-EE07F038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C8770-8ADC-47A4-A5D5-D4BA120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D0C88-5948-41C6-B37C-804BB890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69416-CC65-463E-B979-F9A61985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14EDCB-5EDB-452A-94C5-CCAC9FA59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7D0914-7DFC-4C98-9115-AD9F5600B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EB937-7C95-4919-B836-96A5E6D1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651BD8-0F53-422A-AC62-6249CCD3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94DADE-F1EB-41F2-848E-02CC7B36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56853-3FB7-453A-BCE9-9289329A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6B938A-7738-4202-B6D7-AA7FE23E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9663D-6B08-4484-B408-D1F0E50B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9B666-5713-4803-8670-55C0278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8E9FE5-91DC-4326-A62B-6615C9A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7242E6-22BF-4618-94D1-996247BA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F23C7-D65A-4A24-964E-6C46F69F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60051-3781-4A12-925F-22660B53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B545C-7311-4EEA-B3D5-9ADA4196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2BDEC7-AF89-442C-B19E-CBE0E550D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82DBD-1434-42E7-AFD1-635BD88B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FEB46-74F9-451C-B3DE-4937C0C2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0E451-7D74-4BE2-BBB8-DE8F69FC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0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165A-6923-443F-B3F1-E418423B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2E4405-B796-4930-B068-FD41760FB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9C7E3-4C37-4703-BD33-72EEEA2E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7E442-AB4A-491C-A769-9B854C1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9866-D2F2-40D9-8F91-8DD6BF8A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3B52E-676D-40E2-877F-BF869732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6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28604B-1766-4527-BC08-0BA069BD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F8340-AD10-4605-900E-B0BADD6C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D8FDF-0014-47EA-B8D2-D0CAD70E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60D6-A4C2-421A-9FB3-57E44532141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16193-FFC8-48FC-9E0C-6E0C5BD6C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52724-E4FB-4EA1-A69B-A38A0D5C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405B-B442-4BD2-A553-E342BB405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화살표: 아래쪽 235">
            <a:extLst>
              <a:ext uri="{FF2B5EF4-FFF2-40B4-BE49-F238E27FC236}">
                <a16:creationId xmlns:a16="http://schemas.microsoft.com/office/drawing/2014/main" id="{65DE141F-E748-467B-81A6-DFA3E06F322A}"/>
              </a:ext>
            </a:extLst>
          </p:cNvPr>
          <p:cNvSpPr/>
          <p:nvPr/>
        </p:nvSpPr>
        <p:spPr>
          <a:xfrm rot="10800000">
            <a:off x="7086836" y="1399782"/>
            <a:ext cx="456053" cy="1024890"/>
          </a:xfrm>
          <a:prstGeom prst="downArrow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6F69E0A2-C02B-42B8-89F0-0FFB14994AB0}"/>
              </a:ext>
            </a:extLst>
          </p:cNvPr>
          <p:cNvCxnSpPr>
            <a:cxnSpLocks/>
          </p:cNvCxnSpPr>
          <p:nvPr/>
        </p:nvCxnSpPr>
        <p:spPr>
          <a:xfrm>
            <a:off x="206459" y="773888"/>
            <a:ext cx="51527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A14021-3643-469D-B3A1-12388E0A2794}"/>
              </a:ext>
            </a:extLst>
          </p:cNvPr>
          <p:cNvSpPr/>
          <p:nvPr/>
        </p:nvSpPr>
        <p:spPr>
          <a:xfrm>
            <a:off x="430306" y="372862"/>
            <a:ext cx="11187953" cy="6338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B1FC8-E79C-4DED-ACE3-BA9F142ED242}"/>
              </a:ext>
            </a:extLst>
          </p:cNvPr>
          <p:cNvSpPr txBox="1"/>
          <p:nvPr/>
        </p:nvSpPr>
        <p:spPr>
          <a:xfrm>
            <a:off x="438954" y="13763"/>
            <a:ext cx="7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Top.v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3BFAF7-DBE6-4D9A-AD35-4658FFB3DD44}"/>
              </a:ext>
            </a:extLst>
          </p:cNvPr>
          <p:cNvSpPr/>
          <p:nvPr/>
        </p:nvSpPr>
        <p:spPr>
          <a:xfrm>
            <a:off x="1899614" y="914485"/>
            <a:ext cx="2227946" cy="132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BC2E0F-4537-4395-B932-1F9523861E93}"/>
              </a:ext>
            </a:extLst>
          </p:cNvPr>
          <p:cNvSpPr/>
          <p:nvPr/>
        </p:nvSpPr>
        <p:spPr>
          <a:xfrm>
            <a:off x="9539625" y="1296291"/>
            <a:ext cx="1648327" cy="4760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3026B-BE7F-4BC6-A8F6-66F9F8F02BCF}"/>
              </a:ext>
            </a:extLst>
          </p:cNvPr>
          <p:cNvSpPr/>
          <p:nvPr/>
        </p:nvSpPr>
        <p:spPr>
          <a:xfrm>
            <a:off x="1787605" y="2916623"/>
            <a:ext cx="2479595" cy="1592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954EDF-7F1F-43A2-B173-BEEC21D578A9}"/>
              </a:ext>
            </a:extLst>
          </p:cNvPr>
          <p:cNvSpPr/>
          <p:nvPr/>
        </p:nvSpPr>
        <p:spPr>
          <a:xfrm>
            <a:off x="1845935" y="5038165"/>
            <a:ext cx="3136245" cy="14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CB10C-81B0-49BF-AA11-8ED700E5799C}"/>
              </a:ext>
            </a:extLst>
          </p:cNvPr>
          <p:cNvSpPr/>
          <p:nvPr/>
        </p:nvSpPr>
        <p:spPr>
          <a:xfrm>
            <a:off x="5611905" y="1987959"/>
            <a:ext cx="3406589" cy="2406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C1ABF-7FE7-44BB-A2C5-84DD141589C4}"/>
              </a:ext>
            </a:extLst>
          </p:cNvPr>
          <p:cNvSpPr txBox="1"/>
          <p:nvPr/>
        </p:nvSpPr>
        <p:spPr>
          <a:xfrm>
            <a:off x="9539625" y="914485"/>
            <a:ext cx="174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CH3_WT_VFD.v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1CBA4-AD02-4DAC-893F-03D897784A56}"/>
              </a:ext>
            </a:extLst>
          </p:cNvPr>
          <p:cNvSpPr txBox="1"/>
          <p:nvPr/>
        </p:nvSpPr>
        <p:spPr>
          <a:xfrm>
            <a:off x="2327031" y="624019"/>
            <a:ext cx="13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CH3_WATCH.v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2FD60-394F-47CE-B4BD-0BA2F39A50A8}"/>
              </a:ext>
            </a:extLst>
          </p:cNvPr>
          <p:cNvSpPr txBox="1"/>
          <p:nvPr/>
        </p:nvSpPr>
        <p:spPr>
          <a:xfrm>
            <a:off x="2399968" y="2586553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SET_TIME.v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DBD8A-E82F-497A-8047-24D6BF628883}"/>
              </a:ext>
            </a:extLst>
          </p:cNvPr>
          <p:cNvSpPr txBox="1"/>
          <p:nvPr/>
        </p:nvSpPr>
        <p:spPr>
          <a:xfrm>
            <a:off x="2406868" y="4704014"/>
            <a:ext cx="13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SET_ARM.v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59FB8-EAB4-48BB-A849-F0AA8E0DF4AE}"/>
              </a:ext>
            </a:extLst>
          </p:cNvPr>
          <p:cNvSpPr txBox="1"/>
          <p:nvPr/>
        </p:nvSpPr>
        <p:spPr>
          <a:xfrm>
            <a:off x="6361148" y="161862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Change_Mode.v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0B190A-129E-4B0B-BCF8-3CA895C89B05}"/>
              </a:ext>
            </a:extLst>
          </p:cNvPr>
          <p:cNvCxnSpPr/>
          <p:nvPr/>
        </p:nvCxnSpPr>
        <p:spPr>
          <a:xfrm>
            <a:off x="10945906" y="1792942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F719E-B67A-4E11-9F11-BBA90C442532}"/>
              </a:ext>
            </a:extLst>
          </p:cNvPr>
          <p:cNvCxnSpPr/>
          <p:nvPr/>
        </p:nvCxnSpPr>
        <p:spPr>
          <a:xfrm>
            <a:off x="10928566" y="2230035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120539-9B13-477E-9D3A-85DEC7C8D0B5}"/>
              </a:ext>
            </a:extLst>
          </p:cNvPr>
          <p:cNvCxnSpPr/>
          <p:nvPr/>
        </p:nvCxnSpPr>
        <p:spPr>
          <a:xfrm>
            <a:off x="10945906" y="2723093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969D89-8EEB-435E-A3D1-51BDD4E33967}"/>
              </a:ext>
            </a:extLst>
          </p:cNvPr>
          <p:cNvCxnSpPr/>
          <p:nvPr/>
        </p:nvCxnSpPr>
        <p:spPr>
          <a:xfrm>
            <a:off x="10945906" y="3225117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59D324-8824-4D15-A8BE-916869F9F6EB}"/>
              </a:ext>
            </a:extLst>
          </p:cNvPr>
          <p:cNvCxnSpPr>
            <a:cxnSpLocks/>
          </p:cNvCxnSpPr>
          <p:nvPr/>
        </p:nvCxnSpPr>
        <p:spPr>
          <a:xfrm>
            <a:off x="8214540" y="3997228"/>
            <a:ext cx="150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82CC99-9AFF-4890-98DC-C9AA97E6C559}"/>
              </a:ext>
            </a:extLst>
          </p:cNvPr>
          <p:cNvSpPr txBox="1"/>
          <p:nvPr/>
        </p:nvSpPr>
        <p:spPr>
          <a:xfrm>
            <a:off x="11001753" y="1914419"/>
            <a:ext cx="76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LCD_RW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71BE2-0A22-4DD2-93FF-0084B0EF26FB}"/>
              </a:ext>
            </a:extLst>
          </p:cNvPr>
          <p:cNvSpPr txBox="1"/>
          <p:nvPr/>
        </p:nvSpPr>
        <p:spPr>
          <a:xfrm>
            <a:off x="11001753" y="1492684"/>
            <a:ext cx="1190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[7:0]LCD_DATA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77DEB-A21C-4708-8FDD-A6AA427A1947}"/>
              </a:ext>
            </a:extLst>
          </p:cNvPr>
          <p:cNvSpPr txBox="1"/>
          <p:nvPr/>
        </p:nvSpPr>
        <p:spPr>
          <a:xfrm>
            <a:off x="11001753" y="247298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LCD_RS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F55E8-611A-4B1B-8CC2-1C60CED09C91}"/>
              </a:ext>
            </a:extLst>
          </p:cNvPr>
          <p:cNvSpPr txBox="1"/>
          <p:nvPr/>
        </p:nvSpPr>
        <p:spPr>
          <a:xfrm>
            <a:off x="11001753" y="2953926"/>
            <a:ext cx="6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LCD_E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75C99-3DD0-498C-8162-A871516158C4}"/>
              </a:ext>
            </a:extLst>
          </p:cNvPr>
          <p:cNvSpPr txBox="1"/>
          <p:nvPr/>
        </p:nvSpPr>
        <p:spPr>
          <a:xfrm>
            <a:off x="7694293" y="3490449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[7:0]VFD_H10, [7:0] VFD_H1, [7:0] VFD_M10</a:t>
            </a:r>
          </a:p>
          <a:p>
            <a:r>
              <a:rPr lang="en-US" altLang="ko-KR" sz="1200" dirty="0"/>
              <a:t>[7:0] VFD_M1, [7:0] VFD_S10, [7:0] VFD_S1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8D6C08-1E19-4229-9E39-022BA1F68360}"/>
              </a:ext>
            </a:extLst>
          </p:cNvPr>
          <p:cNvCxnSpPr/>
          <p:nvPr/>
        </p:nvCxnSpPr>
        <p:spPr>
          <a:xfrm>
            <a:off x="8798432" y="4325600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1824F4-B9BC-4E7B-B19D-B9B390CBC8AE}"/>
              </a:ext>
            </a:extLst>
          </p:cNvPr>
          <p:cNvSpPr txBox="1"/>
          <p:nvPr/>
        </p:nvSpPr>
        <p:spPr>
          <a:xfrm>
            <a:off x="8566447" y="4090421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[7:0] OUT1, [7:0] OUT2, [7:0] OUT3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B1606-D87F-4576-A15A-E29571384489}"/>
              </a:ext>
            </a:extLst>
          </p:cNvPr>
          <p:cNvSpPr txBox="1"/>
          <p:nvPr/>
        </p:nvSpPr>
        <p:spPr>
          <a:xfrm>
            <a:off x="-17389" y="431654"/>
            <a:ext cx="112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CLK, RESETN</a:t>
            </a:r>
            <a:endParaRPr lang="ko-KR" altLang="en-US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485261-15C7-4399-9D78-24B32E399D15}"/>
              </a:ext>
            </a:extLst>
          </p:cNvPr>
          <p:cNvCxnSpPr>
            <a:cxnSpLocks/>
          </p:cNvCxnSpPr>
          <p:nvPr/>
        </p:nvCxnSpPr>
        <p:spPr>
          <a:xfrm flipV="1">
            <a:off x="962508" y="561428"/>
            <a:ext cx="8239985" cy="1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49A3F61-FC74-4F9B-A037-00ED2082EFB1}"/>
              </a:ext>
            </a:extLst>
          </p:cNvPr>
          <p:cNvCxnSpPr/>
          <p:nvPr/>
        </p:nvCxnSpPr>
        <p:spPr>
          <a:xfrm>
            <a:off x="9206753" y="570154"/>
            <a:ext cx="0" cy="236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42C01C7-0231-4808-B973-E47051587FB4}"/>
              </a:ext>
            </a:extLst>
          </p:cNvPr>
          <p:cNvCxnSpPr/>
          <p:nvPr/>
        </p:nvCxnSpPr>
        <p:spPr>
          <a:xfrm>
            <a:off x="5244353" y="570154"/>
            <a:ext cx="0" cy="186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633055-18E5-442B-A759-A6C30D82BE1C}"/>
              </a:ext>
            </a:extLst>
          </p:cNvPr>
          <p:cNvCxnSpPr>
            <a:stCxn id="37" idx="3"/>
          </p:cNvCxnSpPr>
          <p:nvPr/>
        </p:nvCxnSpPr>
        <p:spPr>
          <a:xfrm flipH="1">
            <a:off x="1106779" y="570154"/>
            <a:ext cx="4353" cy="5364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7A9ACAF-9428-4E3B-9EDC-37BE3050C78E}"/>
              </a:ext>
            </a:extLst>
          </p:cNvPr>
          <p:cNvCxnSpPr>
            <a:cxnSpLocks/>
          </p:cNvCxnSpPr>
          <p:nvPr/>
        </p:nvCxnSpPr>
        <p:spPr>
          <a:xfrm>
            <a:off x="3955676" y="1486552"/>
            <a:ext cx="665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981EDFD-0513-475E-B880-937B66011B60}"/>
              </a:ext>
            </a:extLst>
          </p:cNvPr>
          <p:cNvCxnSpPr>
            <a:cxnSpLocks/>
          </p:cNvCxnSpPr>
          <p:nvPr/>
        </p:nvCxnSpPr>
        <p:spPr>
          <a:xfrm>
            <a:off x="51909" y="4778006"/>
            <a:ext cx="735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C0759-E948-4CE6-AE78-029F53E13DD1}"/>
              </a:ext>
            </a:extLst>
          </p:cNvPr>
          <p:cNvSpPr txBox="1"/>
          <p:nvPr/>
        </p:nvSpPr>
        <p:spPr>
          <a:xfrm>
            <a:off x="189163" y="44783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UP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989374-2DE2-45C9-809E-2587BA2C57D6}"/>
              </a:ext>
            </a:extLst>
          </p:cNvPr>
          <p:cNvCxnSpPr>
            <a:cxnSpLocks/>
          </p:cNvCxnSpPr>
          <p:nvPr/>
        </p:nvCxnSpPr>
        <p:spPr>
          <a:xfrm flipV="1">
            <a:off x="15146" y="5234553"/>
            <a:ext cx="2062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CEF8B8A-04F8-4B51-8C0B-4FB32F4A370B}"/>
              </a:ext>
            </a:extLst>
          </p:cNvPr>
          <p:cNvSpPr txBox="1"/>
          <p:nvPr/>
        </p:nvSpPr>
        <p:spPr>
          <a:xfrm>
            <a:off x="152400" y="4934847"/>
            <a:ext cx="484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shift</a:t>
            </a:r>
            <a:endParaRPr lang="ko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1847CF3-D5DE-48C9-8468-8AB3F9ABCEB0}"/>
              </a:ext>
            </a:extLst>
          </p:cNvPr>
          <p:cNvCxnSpPr>
            <a:cxnSpLocks/>
          </p:cNvCxnSpPr>
          <p:nvPr/>
        </p:nvCxnSpPr>
        <p:spPr>
          <a:xfrm>
            <a:off x="15146" y="5772004"/>
            <a:ext cx="77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9E34725-9C16-4B2F-A141-043069DE3BA3}"/>
              </a:ext>
            </a:extLst>
          </p:cNvPr>
          <p:cNvSpPr txBox="1"/>
          <p:nvPr/>
        </p:nvSpPr>
        <p:spPr>
          <a:xfrm>
            <a:off x="152400" y="54722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piezo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4EDE645-64B8-4D28-8D16-C73A3DFFBCE6}"/>
              </a:ext>
            </a:extLst>
          </p:cNvPr>
          <p:cNvCxnSpPr/>
          <p:nvPr/>
        </p:nvCxnSpPr>
        <p:spPr>
          <a:xfrm>
            <a:off x="961173" y="3372077"/>
            <a:ext cx="0" cy="18624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97C8097-7444-49A6-B492-67A49DF301A8}"/>
              </a:ext>
            </a:extLst>
          </p:cNvPr>
          <p:cNvCxnSpPr>
            <a:cxnSpLocks/>
          </p:cNvCxnSpPr>
          <p:nvPr/>
        </p:nvCxnSpPr>
        <p:spPr>
          <a:xfrm>
            <a:off x="1227283" y="1472130"/>
            <a:ext cx="107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63E5C3E-614C-45AC-9941-3C7E761A6BD4}"/>
              </a:ext>
            </a:extLst>
          </p:cNvPr>
          <p:cNvCxnSpPr/>
          <p:nvPr/>
        </p:nvCxnSpPr>
        <p:spPr>
          <a:xfrm>
            <a:off x="1424484" y="1799283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09040B7-03AE-4EDE-9704-B5A9377A3681}"/>
              </a:ext>
            </a:extLst>
          </p:cNvPr>
          <p:cNvSpPr txBox="1"/>
          <p:nvPr/>
        </p:nvSpPr>
        <p:spPr>
          <a:xfrm>
            <a:off x="1227283" y="1180459"/>
            <a:ext cx="1908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[6:0] SET_HOUR,MIN,SEC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FE3602-73AA-4E46-9760-9A1C393EE291}"/>
              </a:ext>
            </a:extLst>
          </p:cNvPr>
          <p:cNvSpPr txBox="1"/>
          <p:nvPr/>
        </p:nvSpPr>
        <p:spPr>
          <a:xfrm>
            <a:off x="1620800" y="1529963"/>
            <a:ext cx="939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[2:0] STATE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9BB2CF-8350-4020-8936-4BBAF1FC6DE2}"/>
              </a:ext>
            </a:extLst>
          </p:cNvPr>
          <p:cNvSpPr txBox="1"/>
          <p:nvPr/>
        </p:nvSpPr>
        <p:spPr>
          <a:xfrm>
            <a:off x="3450130" y="1118660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[6:0]HOUR, MIN, SEC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7CD660-BADC-46A2-A5B2-F8C806441F65}"/>
              </a:ext>
            </a:extLst>
          </p:cNvPr>
          <p:cNvSpPr txBox="1"/>
          <p:nvPr/>
        </p:nvSpPr>
        <p:spPr>
          <a:xfrm>
            <a:off x="3125983" y="3235051"/>
            <a:ext cx="3341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[6:0] SET_HOUR, [6:0] SET_MIN, [6:0] SET_SEC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01E62D2-C8DE-4267-B5A2-A2038EE65751}"/>
              </a:ext>
            </a:extLst>
          </p:cNvPr>
          <p:cNvCxnSpPr/>
          <p:nvPr/>
        </p:nvCxnSpPr>
        <p:spPr>
          <a:xfrm>
            <a:off x="1407754" y="3928503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0EACEB4-4E32-4F1E-8426-45D4226FC2CC}"/>
              </a:ext>
            </a:extLst>
          </p:cNvPr>
          <p:cNvSpPr txBox="1"/>
          <p:nvPr/>
        </p:nvSpPr>
        <p:spPr>
          <a:xfrm>
            <a:off x="1255401" y="3621468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[6:0]HOUR, MIN, SEC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FB1EF42-7877-4FF2-AD8D-C3CA11C0DA53}"/>
              </a:ext>
            </a:extLst>
          </p:cNvPr>
          <p:cNvCxnSpPr>
            <a:cxnSpLocks/>
          </p:cNvCxnSpPr>
          <p:nvPr/>
        </p:nvCxnSpPr>
        <p:spPr>
          <a:xfrm>
            <a:off x="1090457" y="1180459"/>
            <a:ext cx="986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3EDF6A7-86E0-44FB-95CF-B432B348629D}"/>
              </a:ext>
            </a:extLst>
          </p:cNvPr>
          <p:cNvCxnSpPr>
            <a:cxnSpLocks/>
          </p:cNvCxnSpPr>
          <p:nvPr/>
        </p:nvCxnSpPr>
        <p:spPr>
          <a:xfrm>
            <a:off x="4621027" y="1457458"/>
            <a:ext cx="0" cy="848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6F8038E-5F89-4940-973A-3AD970B9FE4F}"/>
              </a:ext>
            </a:extLst>
          </p:cNvPr>
          <p:cNvCxnSpPr>
            <a:cxnSpLocks/>
          </p:cNvCxnSpPr>
          <p:nvPr/>
        </p:nvCxnSpPr>
        <p:spPr>
          <a:xfrm>
            <a:off x="1407754" y="2306227"/>
            <a:ext cx="3213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E320F5A-F766-46CE-9EAE-B1F692220836}"/>
              </a:ext>
            </a:extLst>
          </p:cNvPr>
          <p:cNvCxnSpPr>
            <a:cxnSpLocks/>
          </p:cNvCxnSpPr>
          <p:nvPr/>
        </p:nvCxnSpPr>
        <p:spPr>
          <a:xfrm>
            <a:off x="1407754" y="2306227"/>
            <a:ext cx="16730" cy="330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FEF2E94-EDF4-40FC-905D-BD2AF5964620}"/>
              </a:ext>
            </a:extLst>
          </p:cNvPr>
          <p:cNvCxnSpPr>
            <a:cxnSpLocks/>
          </p:cNvCxnSpPr>
          <p:nvPr/>
        </p:nvCxnSpPr>
        <p:spPr>
          <a:xfrm>
            <a:off x="4643966" y="2586553"/>
            <a:ext cx="0" cy="956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12550FD-71DC-41B3-B706-18C300E535E1}"/>
              </a:ext>
            </a:extLst>
          </p:cNvPr>
          <p:cNvCxnSpPr>
            <a:cxnSpLocks/>
          </p:cNvCxnSpPr>
          <p:nvPr/>
        </p:nvCxnSpPr>
        <p:spPr>
          <a:xfrm>
            <a:off x="1261610" y="2586553"/>
            <a:ext cx="3382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924CA9D-A4CA-4183-AC4F-E647E0777129}"/>
              </a:ext>
            </a:extLst>
          </p:cNvPr>
          <p:cNvCxnSpPr>
            <a:cxnSpLocks/>
          </p:cNvCxnSpPr>
          <p:nvPr/>
        </p:nvCxnSpPr>
        <p:spPr>
          <a:xfrm>
            <a:off x="1249416" y="1457458"/>
            <a:ext cx="5985" cy="115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B4B0430-4609-4FD0-A237-C6DD1020B95B}"/>
              </a:ext>
            </a:extLst>
          </p:cNvPr>
          <p:cNvCxnSpPr>
            <a:cxnSpLocks/>
          </p:cNvCxnSpPr>
          <p:nvPr/>
        </p:nvCxnSpPr>
        <p:spPr>
          <a:xfrm flipV="1">
            <a:off x="4636229" y="5078046"/>
            <a:ext cx="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5774258-FCAA-454C-967A-4C560B95C14E}"/>
              </a:ext>
            </a:extLst>
          </p:cNvPr>
          <p:cNvCxnSpPr>
            <a:cxnSpLocks/>
          </p:cNvCxnSpPr>
          <p:nvPr/>
        </p:nvCxnSpPr>
        <p:spPr>
          <a:xfrm>
            <a:off x="4661337" y="5325745"/>
            <a:ext cx="1238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537E65-AD83-4023-BDED-A3F7BC2CED06}"/>
              </a:ext>
            </a:extLst>
          </p:cNvPr>
          <p:cNvSpPr txBox="1"/>
          <p:nvPr/>
        </p:nvSpPr>
        <p:spPr>
          <a:xfrm>
            <a:off x="4941673" y="5013791"/>
            <a:ext cx="11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[3:0] </a:t>
            </a:r>
            <a:r>
              <a:rPr lang="en-US" altLang="ko-KR" sz="1200" dirty="0" err="1"/>
              <a:t>Shift_arm</a:t>
            </a:r>
            <a:endParaRPr lang="ko-KR" altLang="en-US" sz="12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D320C2B-FB9D-46AB-A653-62E719BCA7C8}"/>
              </a:ext>
            </a:extLst>
          </p:cNvPr>
          <p:cNvCxnSpPr>
            <a:cxnSpLocks/>
          </p:cNvCxnSpPr>
          <p:nvPr/>
        </p:nvCxnSpPr>
        <p:spPr>
          <a:xfrm flipV="1">
            <a:off x="3881362" y="3745880"/>
            <a:ext cx="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D3501D0-2A80-4A27-95A2-4CDE2EC6968B}"/>
              </a:ext>
            </a:extLst>
          </p:cNvPr>
          <p:cNvSpPr txBox="1"/>
          <p:nvPr/>
        </p:nvSpPr>
        <p:spPr>
          <a:xfrm>
            <a:off x="3985008" y="3724891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[3:0] </a:t>
            </a:r>
            <a:r>
              <a:rPr lang="en-US" altLang="ko-KR" sz="1200" dirty="0" err="1"/>
              <a:t>shift_now</a:t>
            </a:r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4FEC6C5-9F31-47B5-8D3C-B059A6F49593}"/>
              </a:ext>
            </a:extLst>
          </p:cNvPr>
          <p:cNvSpPr txBox="1"/>
          <p:nvPr/>
        </p:nvSpPr>
        <p:spPr>
          <a:xfrm>
            <a:off x="4527804" y="5578370"/>
            <a:ext cx="280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[6:0] ARM_HOUR,ARM_MIN,ARM_SEC</a:t>
            </a:r>
            <a:endParaRPr lang="ko-KR" altLang="en-US" sz="1200" dirty="0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B737624-1D2E-48E4-A4B2-632AF4D17610}"/>
              </a:ext>
            </a:extLst>
          </p:cNvPr>
          <p:cNvCxnSpPr>
            <a:cxnSpLocks/>
          </p:cNvCxnSpPr>
          <p:nvPr/>
        </p:nvCxnSpPr>
        <p:spPr>
          <a:xfrm>
            <a:off x="4840899" y="5870903"/>
            <a:ext cx="1520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C85DDFC-45C9-431E-82DA-D0908A5C80D9}"/>
              </a:ext>
            </a:extLst>
          </p:cNvPr>
          <p:cNvCxnSpPr>
            <a:cxnSpLocks/>
          </p:cNvCxnSpPr>
          <p:nvPr/>
        </p:nvCxnSpPr>
        <p:spPr>
          <a:xfrm flipV="1">
            <a:off x="4743646" y="6093193"/>
            <a:ext cx="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3FCAEC0-6314-4776-9B67-96381F459244}"/>
              </a:ext>
            </a:extLst>
          </p:cNvPr>
          <p:cNvCxnSpPr>
            <a:cxnSpLocks/>
          </p:cNvCxnSpPr>
          <p:nvPr/>
        </p:nvCxnSpPr>
        <p:spPr>
          <a:xfrm>
            <a:off x="1424484" y="5578370"/>
            <a:ext cx="65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4AB4B89-D341-4E6D-A3D6-11BFA1F1A3EC}"/>
              </a:ext>
            </a:extLst>
          </p:cNvPr>
          <p:cNvSpPr txBox="1"/>
          <p:nvPr/>
        </p:nvSpPr>
        <p:spPr>
          <a:xfrm>
            <a:off x="9129" y="6353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OK</a:t>
            </a:r>
            <a:endParaRPr lang="ko-KR" altLang="en-US" sz="12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B6F15DA6-2225-4D9C-9DE9-F0DF9B5EB472}"/>
              </a:ext>
            </a:extLst>
          </p:cNvPr>
          <p:cNvCxnSpPr/>
          <p:nvPr/>
        </p:nvCxnSpPr>
        <p:spPr>
          <a:xfrm>
            <a:off x="5359159" y="773889"/>
            <a:ext cx="0" cy="18624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5BDB16A-966D-4AC6-A2BC-EA7AC254BF5C}"/>
              </a:ext>
            </a:extLst>
          </p:cNvPr>
          <p:cNvCxnSpPr/>
          <p:nvPr/>
        </p:nvCxnSpPr>
        <p:spPr>
          <a:xfrm>
            <a:off x="5359159" y="2636365"/>
            <a:ext cx="5424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07F54A6-2CB9-4CD5-BA58-77ADC00984DD}"/>
              </a:ext>
            </a:extLst>
          </p:cNvPr>
          <p:cNvCxnSpPr>
            <a:cxnSpLocks/>
          </p:cNvCxnSpPr>
          <p:nvPr/>
        </p:nvCxnSpPr>
        <p:spPr>
          <a:xfrm>
            <a:off x="853213" y="775145"/>
            <a:ext cx="23680" cy="55626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1D8175E-CDA0-453A-A84E-CF382441308E}"/>
              </a:ext>
            </a:extLst>
          </p:cNvPr>
          <p:cNvCxnSpPr/>
          <p:nvPr/>
        </p:nvCxnSpPr>
        <p:spPr>
          <a:xfrm>
            <a:off x="1518118" y="4420039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1D09C56-B6D9-4A0F-8F3E-37F5E897D52E}"/>
              </a:ext>
            </a:extLst>
          </p:cNvPr>
          <p:cNvSpPr txBox="1"/>
          <p:nvPr/>
        </p:nvSpPr>
        <p:spPr>
          <a:xfrm>
            <a:off x="1714434" y="4150719"/>
            <a:ext cx="939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[2:0] STATE</a:t>
            </a:r>
            <a:endParaRPr lang="ko-KR" altLang="en-US" sz="12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E5AC88B-DBE6-46E6-AB05-CB5135722AD0}"/>
              </a:ext>
            </a:extLst>
          </p:cNvPr>
          <p:cNvCxnSpPr/>
          <p:nvPr/>
        </p:nvCxnSpPr>
        <p:spPr>
          <a:xfrm>
            <a:off x="1335425" y="6241598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7141263-13AF-4538-A01B-A78B3BD07023}"/>
              </a:ext>
            </a:extLst>
          </p:cNvPr>
          <p:cNvSpPr txBox="1"/>
          <p:nvPr/>
        </p:nvSpPr>
        <p:spPr>
          <a:xfrm>
            <a:off x="1531741" y="5972278"/>
            <a:ext cx="939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[2:0] STATE</a:t>
            </a:r>
            <a:endParaRPr lang="ko-KR" altLang="en-US" sz="12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086183A-4B97-484A-9358-45D19BAFAE16}"/>
              </a:ext>
            </a:extLst>
          </p:cNvPr>
          <p:cNvCxnSpPr>
            <a:cxnSpLocks/>
          </p:cNvCxnSpPr>
          <p:nvPr/>
        </p:nvCxnSpPr>
        <p:spPr>
          <a:xfrm>
            <a:off x="8705014" y="2358300"/>
            <a:ext cx="637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6F5C80-6421-4807-AEB3-9A7F5C2DF2D7}"/>
              </a:ext>
            </a:extLst>
          </p:cNvPr>
          <p:cNvSpPr txBox="1"/>
          <p:nvPr/>
        </p:nvSpPr>
        <p:spPr>
          <a:xfrm>
            <a:off x="8740024" y="2060638"/>
            <a:ext cx="88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[2:0]STATE</a:t>
            </a:r>
            <a:endParaRPr lang="ko-KR" altLang="en-US" sz="1200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7B4F99-90F4-4B09-8267-1988235AE731}"/>
              </a:ext>
            </a:extLst>
          </p:cNvPr>
          <p:cNvCxnSpPr>
            <a:cxnSpLocks/>
          </p:cNvCxnSpPr>
          <p:nvPr/>
        </p:nvCxnSpPr>
        <p:spPr>
          <a:xfrm>
            <a:off x="4586940" y="6311001"/>
            <a:ext cx="7291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1E0D4A9-4EB3-4FEB-ADDA-3F4351929C41}"/>
              </a:ext>
            </a:extLst>
          </p:cNvPr>
          <p:cNvSpPr txBox="1"/>
          <p:nvPr/>
        </p:nvSpPr>
        <p:spPr>
          <a:xfrm>
            <a:off x="4724030" y="596143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piezo</a:t>
            </a:r>
            <a:endParaRPr lang="ko-KR" altLang="en-US" sz="1200" dirty="0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C52A1E-01B2-4419-B251-6F0D5A29E261}"/>
              </a:ext>
            </a:extLst>
          </p:cNvPr>
          <p:cNvCxnSpPr>
            <a:cxnSpLocks/>
          </p:cNvCxnSpPr>
          <p:nvPr/>
        </p:nvCxnSpPr>
        <p:spPr>
          <a:xfrm>
            <a:off x="5364485" y="3027178"/>
            <a:ext cx="637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77DCE7-BA12-4EA7-93CE-57863A0BDD25}"/>
              </a:ext>
            </a:extLst>
          </p:cNvPr>
          <p:cNvSpPr txBox="1"/>
          <p:nvPr/>
        </p:nvSpPr>
        <p:spPr>
          <a:xfrm>
            <a:off x="5399495" y="2729516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chmod</a:t>
            </a:r>
            <a:endParaRPr lang="ko-KR" altLang="en-US" sz="12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076BC286-2ED5-4888-B87C-45090F2DB52B}"/>
              </a:ext>
            </a:extLst>
          </p:cNvPr>
          <p:cNvCxnSpPr>
            <a:cxnSpLocks/>
          </p:cNvCxnSpPr>
          <p:nvPr/>
        </p:nvCxnSpPr>
        <p:spPr>
          <a:xfrm>
            <a:off x="81152" y="6644300"/>
            <a:ext cx="637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87451CB-1812-43CD-8AB7-A76FCD1FB058}"/>
              </a:ext>
            </a:extLst>
          </p:cNvPr>
          <p:cNvSpPr txBox="1"/>
          <p:nvPr/>
        </p:nvSpPr>
        <p:spPr>
          <a:xfrm>
            <a:off x="116162" y="634663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chmod</a:t>
            </a:r>
            <a:endParaRPr lang="ko-KR" altLang="en-US" sz="12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7CE58FAE-E23E-43C9-9C18-A027557176DB}"/>
              </a:ext>
            </a:extLst>
          </p:cNvPr>
          <p:cNvCxnSpPr>
            <a:cxnSpLocks/>
          </p:cNvCxnSpPr>
          <p:nvPr/>
        </p:nvCxnSpPr>
        <p:spPr>
          <a:xfrm>
            <a:off x="5364038" y="3911496"/>
            <a:ext cx="637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B18A33F-48D5-4BCE-9BD1-C192198C85C1}"/>
              </a:ext>
            </a:extLst>
          </p:cNvPr>
          <p:cNvSpPr txBox="1"/>
          <p:nvPr/>
        </p:nvSpPr>
        <p:spPr>
          <a:xfrm>
            <a:off x="5399048" y="3613834"/>
            <a:ext cx="484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shift</a:t>
            </a:r>
            <a:endParaRPr lang="ko-KR" altLang="en-US" sz="12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6BABF18-ADBD-40E0-9727-2D304CF84BA1}"/>
              </a:ext>
            </a:extLst>
          </p:cNvPr>
          <p:cNvSpPr/>
          <p:nvPr/>
        </p:nvSpPr>
        <p:spPr>
          <a:xfrm>
            <a:off x="6390867" y="2240583"/>
            <a:ext cx="1944683" cy="835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3991094-1628-4296-AD02-2C4BF5E7D172}"/>
              </a:ext>
            </a:extLst>
          </p:cNvPr>
          <p:cNvSpPr/>
          <p:nvPr/>
        </p:nvSpPr>
        <p:spPr>
          <a:xfrm>
            <a:off x="6432285" y="3388351"/>
            <a:ext cx="1944683" cy="835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7959AA0-956A-4783-8DB8-976F7E3658EF}"/>
              </a:ext>
            </a:extLst>
          </p:cNvPr>
          <p:cNvSpPr txBox="1"/>
          <p:nvPr/>
        </p:nvSpPr>
        <p:spPr>
          <a:xfrm>
            <a:off x="6736717" y="1989966"/>
            <a:ext cx="1018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Separate.v</a:t>
            </a:r>
            <a:endParaRPr lang="ko-KR" altLang="en-US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B2D739A-A34A-44A5-8FB2-7D1214470A8B}"/>
              </a:ext>
            </a:extLst>
          </p:cNvPr>
          <p:cNvSpPr txBox="1"/>
          <p:nvPr/>
        </p:nvSpPr>
        <p:spPr>
          <a:xfrm>
            <a:off x="6457059" y="3124598"/>
            <a:ext cx="1883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CH3_WT_DECODER.v</a:t>
            </a:r>
            <a:endParaRPr lang="ko-KR" altLang="en-US" sz="14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CBC5B588-FF16-48BB-B88B-BF2EFB0D1C0E}"/>
              </a:ext>
            </a:extLst>
          </p:cNvPr>
          <p:cNvCxnSpPr>
            <a:cxnSpLocks/>
          </p:cNvCxnSpPr>
          <p:nvPr/>
        </p:nvCxnSpPr>
        <p:spPr>
          <a:xfrm>
            <a:off x="6116797" y="2743756"/>
            <a:ext cx="637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E17E-7EF4-4E9B-9FAA-88A78ECEEE48}"/>
              </a:ext>
            </a:extLst>
          </p:cNvPr>
          <p:cNvSpPr txBox="1"/>
          <p:nvPr/>
        </p:nvSpPr>
        <p:spPr>
          <a:xfrm>
            <a:off x="5043254" y="2511937"/>
            <a:ext cx="2316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[6:0]VFD_H, [6:0] VFD_M, [6:0] VFD_S</a:t>
            </a:r>
            <a:endParaRPr lang="ko-KR" altLang="en-US" sz="1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033C329-8B2F-4A4B-986E-A848A552AB67}"/>
              </a:ext>
            </a:extLst>
          </p:cNvPr>
          <p:cNvSpPr txBox="1"/>
          <p:nvPr/>
        </p:nvSpPr>
        <p:spPr>
          <a:xfrm>
            <a:off x="7218179" y="2476136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[3:0]H10, [3:0] H1,  [3:0] M10,</a:t>
            </a:r>
          </a:p>
          <a:p>
            <a:r>
              <a:rPr lang="en-US" altLang="ko-KR" sz="1200" dirty="0"/>
              <a:t> [3:0] M1, [3:0] S10, [3:0] S1</a:t>
            </a:r>
            <a:endParaRPr lang="ko-KR" altLang="en-US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F74C469-6CE7-4DB3-ADEA-B7E518C869AB}"/>
              </a:ext>
            </a:extLst>
          </p:cNvPr>
          <p:cNvSpPr txBox="1"/>
          <p:nvPr/>
        </p:nvSpPr>
        <p:spPr>
          <a:xfrm>
            <a:off x="6390867" y="931796"/>
            <a:ext cx="22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H_SEP, M_SEP, S_SEP</a:t>
            </a:r>
            <a:endParaRPr lang="ko-KR" alt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B83419-816A-43EC-9FF1-9313E980D1EB}"/>
              </a:ext>
            </a:extLst>
          </p:cNvPr>
          <p:cNvSpPr txBox="1"/>
          <p:nvPr/>
        </p:nvSpPr>
        <p:spPr>
          <a:xfrm>
            <a:off x="6518453" y="4904771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H10,H1,M10,M1,S10,S1</a:t>
            </a:r>
            <a:endParaRPr lang="ko-KR" altLang="en-US" dirty="0"/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A396B2B-B945-465F-9663-EC0DB91597CC}"/>
              </a:ext>
            </a:extLst>
          </p:cNvPr>
          <p:cNvCxnSpPr>
            <a:cxnSpLocks/>
          </p:cNvCxnSpPr>
          <p:nvPr/>
        </p:nvCxnSpPr>
        <p:spPr>
          <a:xfrm>
            <a:off x="7573750" y="2919168"/>
            <a:ext cx="14588" cy="7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FE0C2647-482E-4186-99AA-DDA60449B9CB}"/>
              </a:ext>
            </a:extLst>
          </p:cNvPr>
          <p:cNvCxnSpPr>
            <a:cxnSpLocks/>
          </p:cNvCxnSpPr>
          <p:nvPr/>
        </p:nvCxnSpPr>
        <p:spPr>
          <a:xfrm>
            <a:off x="4607370" y="2140130"/>
            <a:ext cx="1275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EFB0ADD-DCCC-4610-95D4-45AFB42CF8D9}"/>
              </a:ext>
            </a:extLst>
          </p:cNvPr>
          <p:cNvCxnSpPr>
            <a:cxnSpLocks/>
          </p:cNvCxnSpPr>
          <p:nvPr/>
        </p:nvCxnSpPr>
        <p:spPr>
          <a:xfrm>
            <a:off x="3998272" y="3542190"/>
            <a:ext cx="200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FCDC31BF-FF9B-496B-84E4-BA79986F165C}"/>
              </a:ext>
            </a:extLst>
          </p:cNvPr>
          <p:cNvCxnSpPr>
            <a:cxnSpLocks/>
          </p:cNvCxnSpPr>
          <p:nvPr/>
        </p:nvCxnSpPr>
        <p:spPr>
          <a:xfrm>
            <a:off x="4062958" y="4090421"/>
            <a:ext cx="200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AC688302-8393-4656-8A35-50913FEF812C}"/>
              </a:ext>
            </a:extLst>
          </p:cNvPr>
          <p:cNvCxnSpPr>
            <a:cxnSpLocks/>
          </p:cNvCxnSpPr>
          <p:nvPr/>
        </p:nvCxnSpPr>
        <p:spPr>
          <a:xfrm>
            <a:off x="915762" y="6338356"/>
            <a:ext cx="1369922" cy="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4BA095E-F90E-4D9A-BA28-F191046E2A01}"/>
              </a:ext>
            </a:extLst>
          </p:cNvPr>
          <p:cNvCxnSpPr>
            <a:cxnSpLocks/>
          </p:cNvCxnSpPr>
          <p:nvPr/>
        </p:nvCxnSpPr>
        <p:spPr>
          <a:xfrm>
            <a:off x="9189682" y="2916623"/>
            <a:ext cx="637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FECD4BE4-8154-4FD6-8962-DE90B850AFAA}"/>
              </a:ext>
            </a:extLst>
          </p:cNvPr>
          <p:cNvCxnSpPr>
            <a:cxnSpLocks/>
          </p:cNvCxnSpPr>
          <p:nvPr/>
        </p:nvCxnSpPr>
        <p:spPr>
          <a:xfrm flipV="1">
            <a:off x="5899379" y="4273221"/>
            <a:ext cx="0" cy="105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53614639-161E-4439-8C50-2762A107D782}"/>
              </a:ext>
            </a:extLst>
          </p:cNvPr>
          <p:cNvCxnSpPr>
            <a:cxnSpLocks/>
          </p:cNvCxnSpPr>
          <p:nvPr/>
        </p:nvCxnSpPr>
        <p:spPr>
          <a:xfrm flipV="1">
            <a:off x="6361148" y="4273221"/>
            <a:ext cx="29719" cy="158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A1FABDA-DE4C-4CE6-90ED-FE2366594D74}"/>
              </a:ext>
            </a:extLst>
          </p:cNvPr>
          <p:cNvCxnSpPr>
            <a:cxnSpLocks/>
          </p:cNvCxnSpPr>
          <p:nvPr/>
        </p:nvCxnSpPr>
        <p:spPr>
          <a:xfrm flipV="1">
            <a:off x="1112293" y="5934635"/>
            <a:ext cx="1069097" cy="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9C84E9EE-6211-4477-A581-0481EA92BAFB}"/>
              </a:ext>
            </a:extLst>
          </p:cNvPr>
          <p:cNvCxnSpPr>
            <a:cxnSpLocks/>
          </p:cNvCxnSpPr>
          <p:nvPr/>
        </p:nvCxnSpPr>
        <p:spPr>
          <a:xfrm>
            <a:off x="95536" y="4075191"/>
            <a:ext cx="735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5183BD0-DBC4-4A45-BCCF-BFB3EB0AFB29}"/>
              </a:ext>
            </a:extLst>
          </p:cNvPr>
          <p:cNvSpPr txBox="1"/>
          <p:nvPr/>
        </p:nvSpPr>
        <p:spPr>
          <a:xfrm>
            <a:off x="67511" y="378921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chomod</a:t>
            </a:r>
            <a:endParaRPr lang="ko-KR" altLang="en-US" sz="1200" dirty="0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DA9DBFB-2E05-4102-8792-531E17AD8313}"/>
              </a:ext>
            </a:extLst>
          </p:cNvPr>
          <p:cNvCxnSpPr>
            <a:cxnSpLocks/>
          </p:cNvCxnSpPr>
          <p:nvPr/>
        </p:nvCxnSpPr>
        <p:spPr>
          <a:xfrm>
            <a:off x="5215717" y="2432630"/>
            <a:ext cx="141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34BE6060-AE22-4C70-A906-2523B2235DFA}"/>
              </a:ext>
            </a:extLst>
          </p:cNvPr>
          <p:cNvCxnSpPr/>
          <p:nvPr/>
        </p:nvCxnSpPr>
        <p:spPr>
          <a:xfrm>
            <a:off x="961173" y="3372077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44389A1-6613-46E8-BC5C-EFBEBC2E4715}"/>
              </a:ext>
            </a:extLst>
          </p:cNvPr>
          <p:cNvCxnSpPr/>
          <p:nvPr/>
        </p:nvCxnSpPr>
        <p:spPr>
          <a:xfrm>
            <a:off x="1125593" y="3076425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D04EBF2E-58B0-4EF7-849B-A6AEBCC4CC2F}"/>
              </a:ext>
            </a:extLst>
          </p:cNvPr>
          <p:cNvCxnSpPr>
            <a:cxnSpLocks/>
          </p:cNvCxnSpPr>
          <p:nvPr/>
        </p:nvCxnSpPr>
        <p:spPr>
          <a:xfrm>
            <a:off x="853213" y="1999082"/>
            <a:ext cx="143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BCBF44A-1309-42DB-8421-905357F7AF09}"/>
              </a:ext>
            </a:extLst>
          </p:cNvPr>
          <p:cNvCxnSpPr>
            <a:cxnSpLocks/>
          </p:cNvCxnSpPr>
          <p:nvPr/>
        </p:nvCxnSpPr>
        <p:spPr>
          <a:xfrm>
            <a:off x="870648" y="4150719"/>
            <a:ext cx="143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화살표: 아래쪽 234">
            <a:extLst>
              <a:ext uri="{FF2B5EF4-FFF2-40B4-BE49-F238E27FC236}">
                <a16:creationId xmlns:a16="http://schemas.microsoft.com/office/drawing/2014/main" id="{4F881AC9-15B5-43BB-836E-5A5EF6B1DAE4}"/>
              </a:ext>
            </a:extLst>
          </p:cNvPr>
          <p:cNvSpPr/>
          <p:nvPr/>
        </p:nvSpPr>
        <p:spPr>
          <a:xfrm>
            <a:off x="7196326" y="3835662"/>
            <a:ext cx="418650" cy="1122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281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한수진</dc:creator>
  <cp:lastModifiedBy>한수진</cp:lastModifiedBy>
  <cp:revision>15</cp:revision>
  <dcterms:created xsi:type="dcterms:W3CDTF">2019-12-17T23:41:51Z</dcterms:created>
  <dcterms:modified xsi:type="dcterms:W3CDTF">2019-12-18T02:12:04Z</dcterms:modified>
</cp:coreProperties>
</file>