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13F"/>
    <a:srgbClr val="E9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6360E-2D29-4A23-B929-5BAA95F59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A0D20B-A768-48B0-9A0F-E17CA60C7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1978A-EFA0-479C-90E7-54B4D38A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4060-566E-4F2F-BFA1-9AFE8FEFD26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D4C04-551A-4E74-A6D5-EE103CEE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21C7B9-50A3-43CB-A3F6-0EFB12C0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6217-99B6-429E-87E0-4386E3810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8908D-78EF-4226-A5FF-2E7FFCB5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C9F224-2FD1-4ACB-A12C-C74740640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BEC8E-2D73-4413-950C-5386330B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4060-566E-4F2F-BFA1-9AFE8FEFD26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6D143-E04D-4F98-A870-CA3210C5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D3667B-1A1A-4990-8CED-3FC2B19D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6217-99B6-429E-87E0-4386E3810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6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9C4743-265C-4197-8C36-24686364E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9A8173-F084-4DA8-9593-1832CF735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63B69-69B1-41D2-B972-61F99552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4060-566E-4F2F-BFA1-9AFE8FEFD26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58163-E966-4A27-8191-FB883A68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E0F9BD-E765-4C20-9D90-F435A56C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6217-99B6-429E-87E0-4386E3810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03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4A11C-6231-4D3B-B600-DBF2908C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46565-FF21-447B-A493-BB08E7A34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3062D-9D63-4FB9-B1D3-D8FCC540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4060-566E-4F2F-BFA1-9AFE8FEFD26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A3E21-00C6-4021-8450-744941DF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98B35-4C17-41A3-8861-AC4D568E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6217-99B6-429E-87E0-4386E3810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05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380FB-892E-4736-9C1E-D0FAF90C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0DC69D-E055-4D35-AE18-22B6AC200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836EE-3DB6-4096-B700-4E681893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4060-566E-4F2F-BFA1-9AFE8FEFD26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E3EDDE-5BD5-4F42-B268-4BBA4B93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EAFDBB-8ED4-4726-AD98-93E00034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6217-99B6-429E-87E0-4386E3810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71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ED07F-FAB8-485A-839C-1B5695A9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A17DA-D22D-4C00-83FB-CE31B41CE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B2669B-C5F2-4D72-9D66-3FDAC325F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C79BC-CC71-4A94-BCDC-F356F8B6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4060-566E-4F2F-BFA1-9AFE8FEFD26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ADE95F-F9ED-4D49-A5A0-919E2A61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95A850-B0ED-4C6A-BC29-63BDA7BE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6217-99B6-429E-87E0-4386E3810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96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96A0C-D1E8-4422-9769-378158E2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0EEA08-D932-4022-B201-228E92567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1236C-A560-42B3-94A0-EA087C9AF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20147F-4CAB-4579-AB9C-47E0050AE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B12848-A807-4D7A-AAF2-12CCCAD5F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E6A0CC-9903-40EB-93C7-AE08B4C31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4060-566E-4F2F-BFA1-9AFE8FEFD26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23C8D3-7420-4B79-8ECF-E13F48B8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D054E5-4924-4496-8A43-3B01637E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6217-99B6-429E-87E0-4386E3810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6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D792A-4449-405C-85BA-B7957C8B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BFDE20-237C-4B0E-9055-0F1B8240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4060-566E-4F2F-BFA1-9AFE8FEFD26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C52EF0-E680-4D56-B771-6F1B1521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BF1A16-ED3D-4FC1-BB97-EFC019C1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6217-99B6-429E-87E0-4386E3810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05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D480EF-0562-4CBB-B1ED-5C229DCA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4060-566E-4F2F-BFA1-9AFE8FEFD26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EF48AA-6200-4A32-A6BD-677FF0C1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B093E0-F24C-43F0-ABAB-5FE8D791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6217-99B6-429E-87E0-4386E3810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87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C13F7-C691-4D22-BE0A-E28972E9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477096-8EAB-4EDA-B8EF-308737975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297B65-5CDF-41E3-BD3C-1D4A73D08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9C186B-7030-49AF-A8EB-6AB06A96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4060-566E-4F2F-BFA1-9AFE8FEFD26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786FC3-1AE9-4EDD-836C-CE69C856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A4F1C8-0975-4C09-A1C8-A28D9833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6217-99B6-429E-87E0-4386E3810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32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D866C-774A-4705-8E6F-55D3CB73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EE0306-B135-4FD6-9066-E40A0BA48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82A6F3-BD11-4F05-9B78-B6E9C63F7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5D0462-EE78-4319-8374-A65C26EA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4060-566E-4F2F-BFA1-9AFE8FEFD26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1270CB-73A0-4E02-BFF6-4B6C66AD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7A28B3-AB0A-49FF-9F6A-56CF6EFE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6217-99B6-429E-87E0-4386E3810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4B5202-452F-4B55-8F9A-9DD3BFBD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29AB00-ED70-4462-A2D5-B8B4810A7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A6D43-B574-486D-B9E0-6A8E4148F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4060-566E-4F2F-BFA1-9AFE8FEFD26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306B1-E021-4C0C-BE39-385BAF762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88131F-52D1-45F7-A5E7-CF6FF099B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76217-99B6-429E-87E0-4386E3810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10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277CAD4B-EE2A-4741-8F16-B53410573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EDE86C-0864-4B57-B09F-D3499BDB0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29" y="1153196"/>
            <a:ext cx="2007537" cy="467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69EAC0-CC5B-4F4B-A503-2E164DCD523A}"/>
              </a:ext>
            </a:extLst>
          </p:cNvPr>
          <p:cNvSpPr txBox="1"/>
          <p:nvPr/>
        </p:nvSpPr>
        <p:spPr>
          <a:xfrm>
            <a:off x="1685379" y="1970614"/>
            <a:ext cx="87426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웹 </a:t>
            </a:r>
            <a:r>
              <a:rPr lang="en-US" altLang="ko-KR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UI </a:t>
            </a:r>
            <a:r>
              <a:rPr lang="ko-KR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개선 결과 보고서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8EADC-9B20-43E8-AC2A-A3402CBDA677}"/>
              </a:ext>
            </a:extLst>
          </p:cNvPr>
          <p:cNvSpPr txBox="1"/>
          <p:nvPr/>
        </p:nvSpPr>
        <p:spPr>
          <a:xfrm>
            <a:off x="4387836" y="3078611"/>
            <a:ext cx="333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- LEE AH HYUN -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여기어때 잘난체 2 TTF" pitchFamily="2" charset="-127"/>
              <a:ea typeface="여기어때 잘난체 2 TTF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43BE9D8-B627-4291-9A61-CD9F510C9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3218"/>
            <a:ext cx="12192000" cy="4445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5AD4A7-A643-40DD-B2DC-60A47BF7FF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2" y="-526883"/>
            <a:ext cx="5229895" cy="522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7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49C30BFD-91E3-4BAB-9B8D-43C25D5B1D90}"/>
              </a:ext>
            </a:extLst>
          </p:cNvPr>
          <p:cNvSpPr/>
          <p:nvPr/>
        </p:nvSpPr>
        <p:spPr>
          <a:xfrm>
            <a:off x="2336930" y="880940"/>
            <a:ext cx="1583196" cy="1583196"/>
          </a:xfrm>
          <a:prstGeom prst="ellipse">
            <a:avLst/>
          </a:prstGeom>
          <a:solidFill>
            <a:srgbClr val="F4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61A0CB-7C90-4EAF-BEA1-3C31E4C4C9CF}"/>
              </a:ext>
            </a:extLst>
          </p:cNvPr>
          <p:cNvSpPr txBox="1"/>
          <p:nvPr/>
        </p:nvSpPr>
        <p:spPr>
          <a:xfrm>
            <a:off x="2448694" y="1364225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여기어때 잘난체 2 TTF" pitchFamily="2" charset="-127"/>
                <a:ea typeface="여기어때 잘난체 2 TTF" pitchFamily="2" charset="-127"/>
              </a:rPr>
              <a:t>목차</a:t>
            </a:r>
            <a:r>
              <a:rPr lang="en-US" altLang="ko-KR" sz="4000" dirty="0">
                <a:solidFill>
                  <a:schemeClr val="bg1"/>
                </a:solidFill>
                <a:latin typeface="여기어때 잘난체 2 TTF" pitchFamily="2" charset="-127"/>
                <a:ea typeface="여기어때 잘난체 2 TTF" pitchFamily="2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여기어때 잘난체 2 TTF" pitchFamily="2" charset="-127"/>
              <a:ea typeface="여기어때 잘난체 2 TTF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D5553-3D24-4363-9745-B8B9E23F7838}"/>
              </a:ext>
            </a:extLst>
          </p:cNvPr>
          <p:cNvSpPr txBox="1"/>
          <p:nvPr/>
        </p:nvSpPr>
        <p:spPr>
          <a:xfrm>
            <a:off x="5845263" y="2914077"/>
            <a:ext cx="48171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웹사용성 체크리스트수정보완 사항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여기어때 잘난체 2 TTF" pitchFamily="2" charset="-127"/>
              <a:ea typeface="여기어때 잘난체 2 TTF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수정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여기어때 잘난체 2 TTF" pitchFamily="2" charset="-127"/>
              <a:ea typeface="여기어때 잘난체 2 TTF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CC9F195-E970-460E-83D5-1D6D13C7B11F}"/>
              </a:ext>
            </a:extLst>
          </p:cNvPr>
          <p:cNvSpPr/>
          <p:nvPr/>
        </p:nvSpPr>
        <p:spPr>
          <a:xfrm>
            <a:off x="5603228" y="3342569"/>
            <a:ext cx="128187" cy="128187"/>
          </a:xfrm>
          <a:prstGeom prst="ellipse">
            <a:avLst/>
          </a:prstGeom>
          <a:solidFill>
            <a:srgbClr val="F4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FC5B2D1-33EF-4E4E-88B7-5100F945B04F}"/>
              </a:ext>
            </a:extLst>
          </p:cNvPr>
          <p:cNvSpPr/>
          <p:nvPr/>
        </p:nvSpPr>
        <p:spPr>
          <a:xfrm>
            <a:off x="5603226" y="4151216"/>
            <a:ext cx="128187" cy="128187"/>
          </a:xfrm>
          <a:prstGeom prst="ellipse">
            <a:avLst/>
          </a:prstGeom>
          <a:solidFill>
            <a:srgbClr val="F4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F33CCFA-0AA6-452C-B01C-16BA8E77764D}"/>
              </a:ext>
            </a:extLst>
          </p:cNvPr>
          <p:cNvSpPr/>
          <p:nvPr/>
        </p:nvSpPr>
        <p:spPr>
          <a:xfrm>
            <a:off x="5603226" y="4973641"/>
            <a:ext cx="128187" cy="128187"/>
          </a:xfrm>
          <a:prstGeom prst="ellipse">
            <a:avLst/>
          </a:prstGeom>
          <a:solidFill>
            <a:srgbClr val="F4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B447454-B02E-4AFE-B1F3-7DDF098B6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718" y="-335671"/>
            <a:ext cx="4644372" cy="464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0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8323DD2-FB3D-4C59-8DDA-CAEC0CFD35F5}"/>
              </a:ext>
            </a:extLst>
          </p:cNvPr>
          <p:cNvSpPr/>
          <p:nvPr/>
        </p:nvSpPr>
        <p:spPr>
          <a:xfrm>
            <a:off x="1229583" y="738327"/>
            <a:ext cx="1583196" cy="1583196"/>
          </a:xfrm>
          <a:prstGeom prst="ellipse">
            <a:avLst/>
          </a:prstGeom>
          <a:solidFill>
            <a:srgbClr val="F4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A7CA5-5175-4332-88FE-2A45B45623C5}"/>
              </a:ext>
            </a:extLst>
          </p:cNvPr>
          <p:cNvSpPr txBox="1"/>
          <p:nvPr/>
        </p:nvSpPr>
        <p:spPr>
          <a:xfrm>
            <a:off x="1313297" y="134359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여기어때 잘난체 2 TTF" pitchFamily="2" charset="-127"/>
                <a:ea typeface="여기어때 잘난체 2 TTF" pitchFamily="2" charset="-127"/>
              </a:rPr>
              <a:t>수정사항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19494D-7EEE-4006-B824-1184E092D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593" y="-450429"/>
            <a:ext cx="4644372" cy="46443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B7C9BE-AD74-46BD-A698-CF324C68204A}"/>
              </a:ext>
            </a:extLst>
          </p:cNvPr>
          <p:cNvSpPr txBox="1"/>
          <p:nvPr/>
        </p:nvSpPr>
        <p:spPr>
          <a:xfrm>
            <a:off x="3887227" y="1343591"/>
            <a:ext cx="6093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메인 컨텐츠 버튼 텍스트에 불필요한 텍스트 삭제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89B2D3-EF3D-4EA8-AB9C-AEEF9A642D87}"/>
              </a:ext>
            </a:extLst>
          </p:cNvPr>
          <p:cNvCxnSpPr>
            <a:cxnSpLocks/>
          </p:cNvCxnSpPr>
          <p:nvPr/>
        </p:nvCxnSpPr>
        <p:spPr>
          <a:xfrm>
            <a:off x="3955594" y="1840775"/>
            <a:ext cx="6295311" cy="0"/>
          </a:xfrm>
          <a:prstGeom prst="line">
            <a:avLst/>
          </a:prstGeom>
          <a:ln w="19050" cap="flat" cmpd="sng" algn="ctr">
            <a:solidFill>
              <a:srgbClr val="F4313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7767356-B12C-4381-80C1-7887B898D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578" y="3941563"/>
            <a:ext cx="2810267" cy="10383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36955C3-61A6-42D7-9474-B0E40985D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610" y="4986206"/>
            <a:ext cx="2857899" cy="905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A6AA81-CF14-44EF-9EF5-75EAAB754DC2}"/>
              </a:ext>
            </a:extLst>
          </p:cNvPr>
          <p:cNvSpPr txBox="1"/>
          <p:nvPr/>
        </p:nvSpPr>
        <p:spPr>
          <a:xfrm>
            <a:off x="2470394" y="274366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4313F"/>
                </a:solidFill>
                <a:latin typeface="여기어때 잘난체 2 TTF" pitchFamily="2" charset="-127"/>
                <a:ea typeface="여기어때 잘난체 2 TTF" pitchFamily="2" charset="-127"/>
              </a:rPr>
              <a:t>BEFORE</a:t>
            </a:r>
            <a:endParaRPr lang="ko-KR" altLang="en-US" sz="2000" dirty="0">
              <a:solidFill>
                <a:srgbClr val="F4313F"/>
              </a:solidFill>
              <a:latin typeface="여기어때 잘난체 2 TTF" pitchFamily="2" charset="-127"/>
              <a:ea typeface="여기어때 잘난체 2 TTF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79213A4-4327-4F74-A8E0-CD935051B0FE}"/>
              </a:ext>
            </a:extLst>
          </p:cNvPr>
          <p:cNvCxnSpPr>
            <a:cxnSpLocks/>
          </p:cNvCxnSpPr>
          <p:nvPr/>
        </p:nvCxnSpPr>
        <p:spPr>
          <a:xfrm>
            <a:off x="2413485" y="3240844"/>
            <a:ext cx="1370082" cy="0"/>
          </a:xfrm>
          <a:prstGeom prst="line">
            <a:avLst/>
          </a:prstGeom>
          <a:ln w="19050" cap="flat" cmpd="sng" algn="ctr">
            <a:solidFill>
              <a:srgbClr val="F4313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95E76E-CB84-4C43-972F-66068AD769D2}"/>
              </a:ext>
            </a:extLst>
          </p:cNvPr>
          <p:cNvSpPr txBox="1"/>
          <p:nvPr/>
        </p:nvSpPr>
        <p:spPr>
          <a:xfrm>
            <a:off x="8459724" y="2743660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여기어때 잘난체 2 TTF" pitchFamily="2" charset="-127"/>
                <a:ea typeface="여기어때 잘난체 2 TTF" pitchFamily="2" charset="-127"/>
              </a:rPr>
              <a:t>AFTER</a:t>
            </a:r>
            <a:endParaRPr lang="ko-KR" altLang="en-US" sz="2000" dirty="0">
              <a:solidFill>
                <a:srgbClr val="FF0000"/>
              </a:solidFill>
              <a:latin typeface="여기어때 잘난체 2 TTF" pitchFamily="2" charset="-127"/>
              <a:ea typeface="여기어때 잘난체 2 TTF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3DE7E2-6B2E-4C0C-A956-335A722BA4D0}"/>
              </a:ext>
            </a:extLst>
          </p:cNvPr>
          <p:cNvCxnSpPr>
            <a:cxnSpLocks/>
          </p:cNvCxnSpPr>
          <p:nvPr/>
        </p:nvCxnSpPr>
        <p:spPr>
          <a:xfrm>
            <a:off x="8320260" y="3240844"/>
            <a:ext cx="1370082" cy="0"/>
          </a:xfrm>
          <a:prstGeom prst="line">
            <a:avLst/>
          </a:prstGeom>
          <a:ln w="19050" cap="flat" cmpd="sng" algn="ctr">
            <a:solidFill>
              <a:srgbClr val="F4313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2B822D4-F602-4C4F-B364-28097B79A7BB}"/>
              </a:ext>
            </a:extLst>
          </p:cNvPr>
          <p:cNvCxnSpPr>
            <a:cxnSpLocks/>
          </p:cNvCxnSpPr>
          <p:nvPr/>
        </p:nvCxnSpPr>
        <p:spPr>
          <a:xfrm>
            <a:off x="6016239" y="3748156"/>
            <a:ext cx="0" cy="2615013"/>
          </a:xfrm>
          <a:prstGeom prst="line">
            <a:avLst/>
          </a:prstGeom>
          <a:ln w="19050">
            <a:solidFill>
              <a:srgbClr val="F4313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E294DE2E-A906-46C8-B31C-9CD5AECAF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684" y="4046654"/>
            <a:ext cx="2867425" cy="90500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8E63288-2505-4F79-9AF6-FBEE3C8FB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7525" y="4979933"/>
            <a:ext cx="2981741" cy="93358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1461A5-6DD2-4C73-AB4A-3172C54671CA}"/>
              </a:ext>
            </a:extLst>
          </p:cNvPr>
          <p:cNvSpPr/>
          <p:nvPr/>
        </p:nvSpPr>
        <p:spPr>
          <a:xfrm>
            <a:off x="4241165" y="1987354"/>
            <a:ext cx="2786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-&gt;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불필요한 텍스트 삭제</a:t>
            </a:r>
          </a:p>
        </p:txBody>
      </p:sp>
    </p:spTree>
    <p:extLst>
      <p:ext uri="{BB962C8B-B14F-4D97-AF65-F5344CB8AC3E}">
        <p14:creationId xmlns:p14="http://schemas.microsoft.com/office/powerpoint/2010/main" val="96671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8323DD2-FB3D-4C59-8DDA-CAEC0CFD35F5}"/>
              </a:ext>
            </a:extLst>
          </p:cNvPr>
          <p:cNvSpPr/>
          <p:nvPr/>
        </p:nvSpPr>
        <p:spPr>
          <a:xfrm>
            <a:off x="1229583" y="738327"/>
            <a:ext cx="1583196" cy="1583196"/>
          </a:xfrm>
          <a:prstGeom prst="ellipse">
            <a:avLst/>
          </a:prstGeom>
          <a:solidFill>
            <a:srgbClr val="F4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A7CA5-5175-4332-88FE-2A45B45623C5}"/>
              </a:ext>
            </a:extLst>
          </p:cNvPr>
          <p:cNvSpPr txBox="1"/>
          <p:nvPr/>
        </p:nvSpPr>
        <p:spPr>
          <a:xfrm>
            <a:off x="1313297" y="134359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여기어때 잘난체 2 TTF" pitchFamily="2" charset="-127"/>
                <a:ea typeface="여기어때 잘난체 2 TTF" pitchFamily="2" charset="-127"/>
              </a:rPr>
              <a:t>수정사항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19494D-7EEE-4006-B824-1184E092D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593" y="-450429"/>
            <a:ext cx="4644372" cy="46443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B7C9BE-AD74-46BD-A698-CF324C68204A}"/>
              </a:ext>
            </a:extLst>
          </p:cNvPr>
          <p:cNvSpPr txBox="1"/>
          <p:nvPr/>
        </p:nvSpPr>
        <p:spPr>
          <a:xfrm>
            <a:off x="3887227" y="1343591"/>
            <a:ext cx="4490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메인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/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컨텐츠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1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의 텍스트 색상 변경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89B2D3-EF3D-4EA8-AB9C-AEEF9A642D87}"/>
              </a:ext>
            </a:extLst>
          </p:cNvPr>
          <p:cNvCxnSpPr>
            <a:cxnSpLocks/>
          </p:cNvCxnSpPr>
          <p:nvPr/>
        </p:nvCxnSpPr>
        <p:spPr>
          <a:xfrm>
            <a:off x="3955594" y="1840775"/>
            <a:ext cx="7265034" cy="0"/>
          </a:xfrm>
          <a:prstGeom prst="line">
            <a:avLst/>
          </a:prstGeom>
          <a:ln w="19050" cap="flat" cmpd="sng" algn="ctr">
            <a:solidFill>
              <a:srgbClr val="F4313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A6AA81-CF14-44EF-9EF5-75EAAB754DC2}"/>
              </a:ext>
            </a:extLst>
          </p:cNvPr>
          <p:cNvSpPr txBox="1"/>
          <p:nvPr/>
        </p:nvSpPr>
        <p:spPr>
          <a:xfrm>
            <a:off x="2470394" y="274366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4313F"/>
                </a:solidFill>
                <a:latin typeface="여기어때 잘난체 2 TTF" pitchFamily="2" charset="-127"/>
                <a:ea typeface="여기어때 잘난체 2 TTF" pitchFamily="2" charset="-127"/>
              </a:rPr>
              <a:t>BEFORE</a:t>
            </a:r>
            <a:endParaRPr lang="ko-KR" altLang="en-US" sz="2000" dirty="0">
              <a:solidFill>
                <a:srgbClr val="F4313F"/>
              </a:solidFill>
              <a:latin typeface="여기어때 잘난체 2 TTF" pitchFamily="2" charset="-127"/>
              <a:ea typeface="여기어때 잘난체 2 TTF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79213A4-4327-4F74-A8E0-CD935051B0FE}"/>
              </a:ext>
            </a:extLst>
          </p:cNvPr>
          <p:cNvCxnSpPr>
            <a:cxnSpLocks/>
          </p:cNvCxnSpPr>
          <p:nvPr/>
        </p:nvCxnSpPr>
        <p:spPr>
          <a:xfrm>
            <a:off x="2413485" y="3240844"/>
            <a:ext cx="1370082" cy="0"/>
          </a:xfrm>
          <a:prstGeom prst="line">
            <a:avLst/>
          </a:prstGeom>
          <a:ln w="19050" cap="flat" cmpd="sng" algn="ctr">
            <a:solidFill>
              <a:srgbClr val="F4313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95E76E-CB84-4C43-972F-66068AD769D2}"/>
              </a:ext>
            </a:extLst>
          </p:cNvPr>
          <p:cNvSpPr txBox="1"/>
          <p:nvPr/>
        </p:nvSpPr>
        <p:spPr>
          <a:xfrm>
            <a:off x="8459724" y="2743660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여기어때 잘난체 2 TTF" pitchFamily="2" charset="-127"/>
                <a:ea typeface="여기어때 잘난체 2 TTF" pitchFamily="2" charset="-127"/>
              </a:rPr>
              <a:t>AFTER</a:t>
            </a:r>
            <a:endParaRPr lang="ko-KR" altLang="en-US" sz="2000" dirty="0">
              <a:solidFill>
                <a:srgbClr val="FF0000"/>
              </a:solidFill>
              <a:latin typeface="여기어때 잘난체 2 TTF" pitchFamily="2" charset="-127"/>
              <a:ea typeface="여기어때 잘난체 2 TTF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3DE7E2-6B2E-4C0C-A956-335A722BA4D0}"/>
              </a:ext>
            </a:extLst>
          </p:cNvPr>
          <p:cNvCxnSpPr>
            <a:cxnSpLocks/>
          </p:cNvCxnSpPr>
          <p:nvPr/>
        </p:nvCxnSpPr>
        <p:spPr>
          <a:xfrm>
            <a:off x="8320260" y="3240844"/>
            <a:ext cx="1370082" cy="0"/>
          </a:xfrm>
          <a:prstGeom prst="line">
            <a:avLst/>
          </a:prstGeom>
          <a:ln w="19050" cap="flat" cmpd="sng" algn="ctr">
            <a:solidFill>
              <a:srgbClr val="F4313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2B822D4-F602-4C4F-B364-28097B79A7BB}"/>
              </a:ext>
            </a:extLst>
          </p:cNvPr>
          <p:cNvCxnSpPr>
            <a:cxnSpLocks/>
          </p:cNvCxnSpPr>
          <p:nvPr/>
        </p:nvCxnSpPr>
        <p:spPr>
          <a:xfrm>
            <a:off x="6016239" y="3748156"/>
            <a:ext cx="0" cy="2615013"/>
          </a:xfrm>
          <a:prstGeom prst="line">
            <a:avLst/>
          </a:prstGeom>
          <a:ln w="19050">
            <a:solidFill>
              <a:srgbClr val="F4313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74A919-F94F-49DA-9197-A791234A6797}"/>
              </a:ext>
            </a:extLst>
          </p:cNvPr>
          <p:cNvSpPr txBox="1"/>
          <p:nvPr/>
        </p:nvSpPr>
        <p:spPr>
          <a:xfrm>
            <a:off x="4228341" y="1952191"/>
            <a:ext cx="373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-&gt;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대조되는 색상으로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4406F1-C1C5-4656-A6E4-273FBF9D2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895" y="3784476"/>
            <a:ext cx="2772162" cy="20386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71F123-6E85-4786-8642-6609464E1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588" y="3753254"/>
            <a:ext cx="2867425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3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8323DD2-FB3D-4C59-8DDA-CAEC0CFD35F5}"/>
              </a:ext>
            </a:extLst>
          </p:cNvPr>
          <p:cNvSpPr/>
          <p:nvPr/>
        </p:nvSpPr>
        <p:spPr>
          <a:xfrm>
            <a:off x="1229583" y="738327"/>
            <a:ext cx="1583196" cy="1583196"/>
          </a:xfrm>
          <a:prstGeom prst="ellipse">
            <a:avLst/>
          </a:prstGeom>
          <a:solidFill>
            <a:srgbClr val="F4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A7CA5-5175-4332-88FE-2A45B45623C5}"/>
              </a:ext>
            </a:extLst>
          </p:cNvPr>
          <p:cNvSpPr txBox="1"/>
          <p:nvPr/>
        </p:nvSpPr>
        <p:spPr>
          <a:xfrm>
            <a:off x="1313297" y="134359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여기어때 잘난체 2 TTF" pitchFamily="2" charset="-127"/>
                <a:ea typeface="여기어때 잘난체 2 TTF" pitchFamily="2" charset="-127"/>
              </a:rPr>
              <a:t>수정사항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19494D-7EEE-4006-B824-1184E092D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593" y="-450429"/>
            <a:ext cx="4644372" cy="46443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B7C9BE-AD74-46BD-A698-CF324C68204A}"/>
              </a:ext>
            </a:extLst>
          </p:cNvPr>
          <p:cNvSpPr txBox="1"/>
          <p:nvPr/>
        </p:nvSpPr>
        <p:spPr>
          <a:xfrm>
            <a:off x="3887227" y="1343591"/>
            <a:ext cx="4995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로그인 페이지 레이아웃 및 스타일 수정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89B2D3-EF3D-4EA8-AB9C-AEEF9A642D87}"/>
              </a:ext>
            </a:extLst>
          </p:cNvPr>
          <p:cNvCxnSpPr>
            <a:cxnSpLocks/>
          </p:cNvCxnSpPr>
          <p:nvPr/>
        </p:nvCxnSpPr>
        <p:spPr>
          <a:xfrm>
            <a:off x="3955594" y="1840775"/>
            <a:ext cx="7265034" cy="0"/>
          </a:xfrm>
          <a:prstGeom prst="line">
            <a:avLst/>
          </a:prstGeom>
          <a:ln w="19050" cap="flat" cmpd="sng" algn="ctr">
            <a:solidFill>
              <a:srgbClr val="F4313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A6AA81-CF14-44EF-9EF5-75EAAB754DC2}"/>
              </a:ext>
            </a:extLst>
          </p:cNvPr>
          <p:cNvSpPr txBox="1"/>
          <p:nvPr/>
        </p:nvSpPr>
        <p:spPr>
          <a:xfrm>
            <a:off x="2470394" y="274366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4313F"/>
                </a:solidFill>
                <a:latin typeface="여기어때 잘난체 2 TTF" pitchFamily="2" charset="-127"/>
                <a:ea typeface="여기어때 잘난체 2 TTF" pitchFamily="2" charset="-127"/>
              </a:rPr>
              <a:t>BEFORE</a:t>
            </a:r>
            <a:endParaRPr lang="ko-KR" altLang="en-US" sz="2000" dirty="0">
              <a:solidFill>
                <a:srgbClr val="F4313F"/>
              </a:solidFill>
              <a:latin typeface="여기어때 잘난체 2 TTF" pitchFamily="2" charset="-127"/>
              <a:ea typeface="여기어때 잘난체 2 TTF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79213A4-4327-4F74-A8E0-CD935051B0FE}"/>
              </a:ext>
            </a:extLst>
          </p:cNvPr>
          <p:cNvCxnSpPr>
            <a:cxnSpLocks/>
          </p:cNvCxnSpPr>
          <p:nvPr/>
        </p:nvCxnSpPr>
        <p:spPr>
          <a:xfrm>
            <a:off x="2413485" y="3240844"/>
            <a:ext cx="1370082" cy="0"/>
          </a:xfrm>
          <a:prstGeom prst="line">
            <a:avLst/>
          </a:prstGeom>
          <a:ln w="19050" cap="flat" cmpd="sng" algn="ctr">
            <a:solidFill>
              <a:srgbClr val="F4313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95E76E-CB84-4C43-972F-66068AD769D2}"/>
              </a:ext>
            </a:extLst>
          </p:cNvPr>
          <p:cNvSpPr txBox="1"/>
          <p:nvPr/>
        </p:nvSpPr>
        <p:spPr>
          <a:xfrm>
            <a:off x="8459724" y="2743660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여기어때 잘난체 2 TTF" pitchFamily="2" charset="-127"/>
                <a:ea typeface="여기어때 잘난체 2 TTF" pitchFamily="2" charset="-127"/>
              </a:rPr>
              <a:t>AFTER</a:t>
            </a:r>
            <a:endParaRPr lang="ko-KR" altLang="en-US" sz="2000" dirty="0">
              <a:solidFill>
                <a:srgbClr val="FF0000"/>
              </a:solidFill>
              <a:latin typeface="여기어때 잘난체 2 TTF" pitchFamily="2" charset="-127"/>
              <a:ea typeface="여기어때 잘난체 2 TTF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3DE7E2-6B2E-4C0C-A956-335A722BA4D0}"/>
              </a:ext>
            </a:extLst>
          </p:cNvPr>
          <p:cNvCxnSpPr>
            <a:cxnSpLocks/>
          </p:cNvCxnSpPr>
          <p:nvPr/>
        </p:nvCxnSpPr>
        <p:spPr>
          <a:xfrm>
            <a:off x="8320260" y="3240844"/>
            <a:ext cx="1370082" cy="0"/>
          </a:xfrm>
          <a:prstGeom prst="line">
            <a:avLst/>
          </a:prstGeom>
          <a:ln w="19050" cap="flat" cmpd="sng" algn="ctr">
            <a:solidFill>
              <a:srgbClr val="F4313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2B822D4-F602-4C4F-B364-28097B79A7BB}"/>
              </a:ext>
            </a:extLst>
          </p:cNvPr>
          <p:cNvCxnSpPr>
            <a:cxnSpLocks/>
          </p:cNvCxnSpPr>
          <p:nvPr/>
        </p:nvCxnSpPr>
        <p:spPr>
          <a:xfrm>
            <a:off x="6016239" y="3748156"/>
            <a:ext cx="0" cy="2615013"/>
          </a:xfrm>
          <a:prstGeom prst="line">
            <a:avLst/>
          </a:prstGeom>
          <a:ln w="19050">
            <a:solidFill>
              <a:srgbClr val="F4313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74A919-F94F-49DA-9197-A791234A6797}"/>
              </a:ext>
            </a:extLst>
          </p:cNvPr>
          <p:cNvSpPr txBox="1"/>
          <p:nvPr/>
        </p:nvSpPr>
        <p:spPr>
          <a:xfrm>
            <a:off x="4228340" y="1952192"/>
            <a:ext cx="574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-&gt;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비율에 맞는 로고 배치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및 구글 아이콘 윤곽선 추가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1C470F-3F7D-423D-B32F-A342B18B3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696" y="3429000"/>
            <a:ext cx="1965468" cy="33535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ED276C-E378-4EB7-88D8-1C070E15D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835" y="3455143"/>
            <a:ext cx="2097041" cy="312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7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8323DD2-FB3D-4C59-8DDA-CAEC0CFD35F5}"/>
              </a:ext>
            </a:extLst>
          </p:cNvPr>
          <p:cNvSpPr/>
          <p:nvPr/>
        </p:nvSpPr>
        <p:spPr>
          <a:xfrm>
            <a:off x="1229583" y="738327"/>
            <a:ext cx="1583196" cy="1583196"/>
          </a:xfrm>
          <a:prstGeom prst="ellipse">
            <a:avLst/>
          </a:prstGeom>
          <a:solidFill>
            <a:srgbClr val="F4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A7CA5-5175-4332-88FE-2A45B45623C5}"/>
              </a:ext>
            </a:extLst>
          </p:cNvPr>
          <p:cNvSpPr txBox="1"/>
          <p:nvPr/>
        </p:nvSpPr>
        <p:spPr>
          <a:xfrm>
            <a:off x="1313297" y="134359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여기어때 잘난체 2 TTF" pitchFamily="2" charset="-127"/>
                <a:ea typeface="여기어때 잘난체 2 TTF" pitchFamily="2" charset="-127"/>
              </a:rPr>
              <a:t>수정사항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19494D-7EEE-4006-B824-1184E092D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593" y="-450429"/>
            <a:ext cx="4644372" cy="46443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B7C9BE-AD74-46BD-A698-CF324C68204A}"/>
              </a:ext>
            </a:extLst>
          </p:cNvPr>
          <p:cNvSpPr txBox="1"/>
          <p:nvPr/>
        </p:nvSpPr>
        <p:spPr>
          <a:xfrm>
            <a:off x="3887227" y="1343591"/>
            <a:ext cx="6082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CSS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웹표준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 검사 오류사항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애니메이션 효과 수정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89B2D3-EF3D-4EA8-AB9C-AEEF9A642D87}"/>
              </a:ext>
            </a:extLst>
          </p:cNvPr>
          <p:cNvCxnSpPr>
            <a:cxnSpLocks/>
          </p:cNvCxnSpPr>
          <p:nvPr/>
        </p:nvCxnSpPr>
        <p:spPr>
          <a:xfrm>
            <a:off x="3955594" y="1840775"/>
            <a:ext cx="7265034" cy="0"/>
          </a:xfrm>
          <a:prstGeom prst="line">
            <a:avLst/>
          </a:prstGeom>
          <a:ln w="19050" cap="flat" cmpd="sng" algn="ctr">
            <a:solidFill>
              <a:srgbClr val="F4313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A6AA81-CF14-44EF-9EF5-75EAAB754DC2}"/>
              </a:ext>
            </a:extLst>
          </p:cNvPr>
          <p:cNvSpPr txBox="1"/>
          <p:nvPr/>
        </p:nvSpPr>
        <p:spPr>
          <a:xfrm>
            <a:off x="2470394" y="274366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4313F"/>
                </a:solidFill>
                <a:latin typeface="여기어때 잘난체 2 TTF" pitchFamily="2" charset="-127"/>
                <a:ea typeface="여기어때 잘난체 2 TTF" pitchFamily="2" charset="-127"/>
              </a:rPr>
              <a:t>BEFORE</a:t>
            </a:r>
            <a:endParaRPr lang="ko-KR" altLang="en-US" sz="2000" dirty="0">
              <a:solidFill>
                <a:srgbClr val="F4313F"/>
              </a:solidFill>
              <a:latin typeface="여기어때 잘난체 2 TTF" pitchFamily="2" charset="-127"/>
              <a:ea typeface="여기어때 잘난체 2 TTF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79213A4-4327-4F74-A8E0-CD935051B0FE}"/>
              </a:ext>
            </a:extLst>
          </p:cNvPr>
          <p:cNvCxnSpPr>
            <a:cxnSpLocks/>
          </p:cNvCxnSpPr>
          <p:nvPr/>
        </p:nvCxnSpPr>
        <p:spPr>
          <a:xfrm>
            <a:off x="2413485" y="3240844"/>
            <a:ext cx="1370082" cy="0"/>
          </a:xfrm>
          <a:prstGeom prst="line">
            <a:avLst/>
          </a:prstGeom>
          <a:ln w="19050" cap="flat" cmpd="sng" algn="ctr">
            <a:solidFill>
              <a:srgbClr val="F4313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95E76E-CB84-4C43-972F-66068AD769D2}"/>
              </a:ext>
            </a:extLst>
          </p:cNvPr>
          <p:cNvSpPr txBox="1"/>
          <p:nvPr/>
        </p:nvSpPr>
        <p:spPr>
          <a:xfrm>
            <a:off x="8459724" y="2743660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여기어때 잘난체 2 TTF" pitchFamily="2" charset="-127"/>
                <a:ea typeface="여기어때 잘난체 2 TTF" pitchFamily="2" charset="-127"/>
              </a:rPr>
              <a:t>AFTER</a:t>
            </a:r>
            <a:endParaRPr lang="ko-KR" altLang="en-US" sz="2000" dirty="0">
              <a:solidFill>
                <a:srgbClr val="FF0000"/>
              </a:solidFill>
              <a:latin typeface="여기어때 잘난체 2 TTF" pitchFamily="2" charset="-127"/>
              <a:ea typeface="여기어때 잘난체 2 TTF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3DE7E2-6B2E-4C0C-A956-335A722BA4D0}"/>
              </a:ext>
            </a:extLst>
          </p:cNvPr>
          <p:cNvCxnSpPr>
            <a:cxnSpLocks/>
          </p:cNvCxnSpPr>
          <p:nvPr/>
        </p:nvCxnSpPr>
        <p:spPr>
          <a:xfrm>
            <a:off x="8320260" y="3240844"/>
            <a:ext cx="1370082" cy="0"/>
          </a:xfrm>
          <a:prstGeom prst="line">
            <a:avLst/>
          </a:prstGeom>
          <a:ln w="19050" cap="flat" cmpd="sng" algn="ctr">
            <a:solidFill>
              <a:srgbClr val="F4313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2B822D4-F602-4C4F-B364-28097B79A7BB}"/>
              </a:ext>
            </a:extLst>
          </p:cNvPr>
          <p:cNvCxnSpPr>
            <a:cxnSpLocks/>
          </p:cNvCxnSpPr>
          <p:nvPr/>
        </p:nvCxnSpPr>
        <p:spPr>
          <a:xfrm>
            <a:off x="6016239" y="3748156"/>
            <a:ext cx="0" cy="2615013"/>
          </a:xfrm>
          <a:prstGeom prst="line">
            <a:avLst/>
          </a:prstGeom>
          <a:ln w="19050">
            <a:solidFill>
              <a:srgbClr val="F4313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74A919-F94F-49DA-9197-A791234A6797}"/>
              </a:ext>
            </a:extLst>
          </p:cNvPr>
          <p:cNvSpPr txBox="1"/>
          <p:nvPr/>
        </p:nvSpPr>
        <p:spPr>
          <a:xfrm>
            <a:off x="4228340" y="1952192"/>
            <a:ext cx="574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-&gt;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애니메이션 효과 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367289-BC04-49C4-93EC-4356FA761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453" y="3617156"/>
            <a:ext cx="5768180" cy="5943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ECD7FF-F5E4-4666-988E-1EDBD5CFE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77" y="3549173"/>
            <a:ext cx="4533230" cy="10669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414C12A-4467-402D-889F-2235E7B1F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625" y="4439402"/>
            <a:ext cx="3135604" cy="17333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9702001-EEDD-4F5B-8A0A-5C40984BC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377" y="4355013"/>
            <a:ext cx="2492657" cy="221633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55E65B5-16E2-49E0-A9DC-8C824FA0A4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6830" y="4764473"/>
            <a:ext cx="2118093" cy="124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9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8323DD2-FB3D-4C59-8DDA-CAEC0CFD35F5}"/>
              </a:ext>
            </a:extLst>
          </p:cNvPr>
          <p:cNvSpPr/>
          <p:nvPr/>
        </p:nvSpPr>
        <p:spPr>
          <a:xfrm>
            <a:off x="1229583" y="738327"/>
            <a:ext cx="1583196" cy="1583196"/>
          </a:xfrm>
          <a:prstGeom prst="ellipse">
            <a:avLst/>
          </a:prstGeom>
          <a:solidFill>
            <a:srgbClr val="F4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A7CA5-5175-4332-88FE-2A45B45623C5}"/>
              </a:ext>
            </a:extLst>
          </p:cNvPr>
          <p:cNvSpPr txBox="1"/>
          <p:nvPr/>
        </p:nvSpPr>
        <p:spPr>
          <a:xfrm>
            <a:off x="1313297" y="134359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여기어때 잘난체 2 TTF" pitchFamily="2" charset="-127"/>
                <a:ea typeface="여기어때 잘난체 2 TTF" pitchFamily="2" charset="-127"/>
              </a:rPr>
              <a:t>수정사항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19494D-7EEE-4006-B824-1184E092D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593" y="-450429"/>
            <a:ext cx="4644372" cy="46443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B7C9BE-AD74-46BD-A698-CF324C68204A}"/>
              </a:ext>
            </a:extLst>
          </p:cNvPr>
          <p:cNvSpPr txBox="1"/>
          <p:nvPr/>
        </p:nvSpPr>
        <p:spPr>
          <a:xfrm>
            <a:off x="3887227" y="1343591"/>
            <a:ext cx="3055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외부사이트 연계 수정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89B2D3-EF3D-4EA8-AB9C-AEEF9A642D87}"/>
              </a:ext>
            </a:extLst>
          </p:cNvPr>
          <p:cNvCxnSpPr>
            <a:cxnSpLocks/>
          </p:cNvCxnSpPr>
          <p:nvPr/>
        </p:nvCxnSpPr>
        <p:spPr>
          <a:xfrm>
            <a:off x="3955594" y="1840775"/>
            <a:ext cx="7265034" cy="0"/>
          </a:xfrm>
          <a:prstGeom prst="line">
            <a:avLst/>
          </a:prstGeom>
          <a:ln w="19050" cap="flat" cmpd="sng" algn="ctr">
            <a:solidFill>
              <a:srgbClr val="F4313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A6AA81-CF14-44EF-9EF5-75EAAB754DC2}"/>
              </a:ext>
            </a:extLst>
          </p:cNvPr>
          <p:cNvSpPr txBox="1"/>
          <p:nvPr/>
        </p:nvSpPr>
        <p:spPr>
          <a:xfrm>
            <a:off x="2470394" y="274366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4313F"/>
                </a:solidFill>
                <a:latin typeface="여기어때 잘난체 2 TTF" pitchFamily="2" charset="-127"/>
                <a:ea typeface="여기어때 잘난체 2 TTF" pitchFamily="2" charset="-127"/>
              </a:rPr>
              <a:t>BEFORE</a:t>
            </a:r>
            <a:endParaRPr lang="ko-KR" altLang="en-US" sz="2000" dirty="0">
              <a:solidFill>
                <a:srgbClr val="F4313F"/>
              </a:solidFill>
              <a:latin typeface="여기어때 잘난체 2 TTF" pitchFamily="2" charset="-127"/>
              <a:ea typeface="여기어때 잘난체 2 TTF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79213A4-4327-4F74-A8E0-CD935051B0FE}"/>
              </a:ext>
            </a:extLst>
          </p:cNvPr>
          <p:cNvCxnSpPr>
            <a:cxnSpLocks/>
          </p:cNvCxnSpPr>
          <p:nvPr/>
        </p:nvCxnSpPr>
        <p:spPr>
          <a:xfrm>
            <a:off x="2413485" y="3240844"/>
            <a:ext cx="1370082" cy="0"/>
          </a:xfrm>
          <a:prstGeom prst="line">
            <a:avLst/>
          </a:prstGeom>
          <a:ln w="19050" cap="flat" cmpd="sng" algn="ctr">
            <a:solidFill>
              <a:srgbClr val="F4313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95E76E-CB84-4C43-972F-66068AD769D2}"/>
              </a:ext>
            </a:extLst>
          </p:cNvPr>
          <p:cNvSpPr txBox="1"/>
          <p:nvPr/>
        </p:nvSpPr>
        <p:spPr>
          <a:xfrm>
            <a:off x="8459724" y="2743660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여기어때 잘난체 2 TTF" pitchFamily="2" charset="-127"/>
                <a:ea typeface="여기어때 잘난체 2 TTF" pitchFamily="2" charset="-127"/>
              </a:rPr>
              <a:t>AFTER</a:t>
            </a:r>
            <a:endParaRPr lang="ko-KR" altLang="en-US" sz="2000" dirty="0">
              <a:solidFill>
                <a:srgbClr val="FF0000"/>
              </a:solidFill>
              <a:latin typeface="여기어때 잘난체 2 TTF" pitchFamily="2" charset="-127"/>
              <a:ea typeface="여기어때 잘난체 2 TTF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3DE7E2-6B2E-4C0C-A956-335A722BA4D0}"/>
              </a:ext>
            </a:extLst>
          </p:cNvPr>
          <p:cNvCxnSpPr>
            <a:cxnSpLocks/>
          </p:cNvCxnSpPr>
          <p:nvPr/>
        </p:nvCxnSpPr>
        <p:spPr>
          <a:xfrm>
            <a:off x="8320260" y="3240844"/>
            <a:ext cx="1370082" cy="0"/>
          </a:xfrm>
          <a:prstGeom prst="line">
            <a:avLst/>
          </a:prstGeom>
          <a:ln w="19050" cap="flat" cmpd="sng" algn="ctr">
            <a:solidFill>
              <a:srgbClr val="F4313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2B822D4-F602-4C4F-B364-28097B79A7BB}"/>
              </a:ext>
            </a:extLst>
          </p:cNvPr>
          <p:cNvCxnSpPr>
            <a:cxnSpLocks/>
          </p:cNvCxnSpPr>
          <p:nvPr/>
        </p:nvCxnSpPr>
        <p:spPr>
          <a:xfrm>
            <a:off x="6016239" y="3748156"/>
            <a:ext cx="0" cy="2615013"/>
          </a:xfrm>
          <a:prstGeom prst="line">
            <a:avLst/>
          </a:prstGeom>
          <a:ln w="19050">
            <a:solidFill>
              <a:srgbClr val="F4313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74A919-F94F-49DA-9197-A791234A6797}"/>
              </a:ext>
            </a:extLst>
          </p:cNvPr>
          <p:cNvSpPr txBox="1"/>
          <p:nvPr/>
        </p:nvSpPr>
        <p:spPr>
          <a:xfrm>
            <a:off x="4228340" y="1952192"/>
            <a:ext cx="574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-&gt;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서비스오류로 인한 연계 페이지 다른 페이지로 수정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C68BD3-B6D6-449F-911A-808BF6E16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48" y="3460778"/>
            <a:ext cx="2300306" cy="31128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09C65F-4421-41E1-96B0-264729EB4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297" y="3538053"/>
            <a:ext cx="3652127" cy="28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2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8323DD2-FB3D-4C59-8DDA-CAEC0CFD35F5}"/>
              </a:ext>
            </a:extLst>
          </p:cNvPr>
          <p:cNvSpPr/>
          <p:nvPr/>
        </p:nvSpPr>
        <p:spPr>
          <a:xfrm>
            <a:off x="1229583" y="738327"/>
            <a:ext cx="1583196" cy="1583196"/>
          </a:xfrm>
          <a:prstGeom prst="ellipse">
            <a:avLst/>
          </a:prstGeom>
          <a:solidFill>
            <a:srgbClr val="F4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A7CA5-5175-4332-88FE-2A45B45623C5}"/>
              </a:ext>
            </a:extLst>
          </p:cNvPr>
          <p:cNvSpPr txBox="1"/>
          <p:nvPr/>
        </p:nvSpPr>
        <p:spPr>
          <a:xfrm>
            <a:off x="1313297" y="134359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여기어때 잘난체 2 TTF" pitchFamily="2" charset="-127"/>
                <a:ea typeface="여기어때 잘난체 2 TTF" pitchFamily="2" charset="-127"/>
              </a:rPr>
              <a:t>수정사항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19494D-7EEE-4006-B824-1184E092D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593" y="-450429"/>
            <a:ext cx="4644372" cy="46443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B7C9BE-AD74-46BD-A698-CF324C68204A}"/>
              </a:ext>
            </a:extLst>
          </p:cNvPr>
          <p:cNvSpPr txBox="1"/>
          <p:nvPr/>
        </p:nvSpPr>
        <p:spPr>
          <a:xfrm>
            <a:off x="3887227" y="1343591"/>
            <a:ext cx="5652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회원가입 페이지 텍스트 및 레이아웃 선 변경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89B2D3-EF3D-4EA8-AB9C-AEEF9A642D87}"/>
              </a:ext>
            </a:extLst>
          </p:cNvPr>
          <p:cNvCxnSpPr>
            <a:cxnSpLocks/>
          </p:cNvCxnSpPr>
          <p:nvPr/>
        </p:nvCxnSpPr>
        <p:spPr>
          <a:xfrm>
            <a:off x="3955594" y="1840775"/>
            <a:ext cx="7265034" cy="0"/>
          </a:xfrm>
          <a:prstGeom prst="line">
            <a:avLst/>
          </a:prstGeom>
          <a:ln w="19050" cap="flat" cmpd="sng" algn="ctr">
            <a:solidFill>
              <a:srgbClr val="F4313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A6AA81-CF14-44EF-9EF5-75EAAB754DC2}"/>
              </a:ext>
            </a:extLst>
          </p:cNvPr>
          <p:cNvSpPr txBox="1"/>
          <p:nvPr/>
        </p:nvSpPr>
        <p:spPr>
          <a:xfrm>
            <a:off x="2470394" y="274366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4313F"/>
                </a:solidFill>
                <a:latin typeface="여기어때 잘난체 2 TTF" pitchFamily="2" charset="-127"/>
                <a:ea typeface="여기어때 잘난체 2 TTF" pitchFamily="2" charset="-127"/>
              </a:rPr>
              <a:t>BEFORE</a:t>
            </a:r>
            <a:endParaRPr lang="ko-KR" altLang="en-US" sz="2000" dirty="0">
              <a:solidFill>
                <a:srgbClr val="F4313F"/>
              </a:solidFill>
              <a:latin typeface="여기어때 잘난체 2 TTF" pitchFamily="2" charset="-127"/>
              <a:ea typeface="여기어때 잘난체 2 TTF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79213A4-4327-4F74-A8E0-CD935051B0FE}"/>
              </a:ext>
            </a:extLst>
          </p:cNvPr>
          <p:cNvCxnSpPr>
            <a:cxnSpLocks/>
          </p:cNvCxnSpPr>
          <p:nvPr/>
        </p:nvCxnSpPr>
        <p:spPr>
          <a:xfrm>
            <a:off x="2413485" y="3240844"/>
            <a:ext cx="1370082" cy="0"/>
          </a:xfrm>
          <a:prstGeom prst="line">
            <a:avLst/>
          </a:prstGeom>
          <a:ln w="19050" cap="flat" cmpd="sng" algn="ctr">
            <a:solidFill>
              <a:srgbClr val="F4313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95E76E-CB84-4C43-972F-66068AD769D2}"/>
              </a:ext>
            </a:extLst>
          </p:cNvPr>
          <p:cNvSpPr txBox="1"/>
          <p:nvPr/>
        </p:nvSpPr>
        <p:spPr>
          <a:xfrm>
            <a:off x="8459724" y="2743660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여기어때 잘난체 2 TTF" pitchFamily="2" charset="-127"/>
                <a:ea typeface="여기어때 잘난체 2 TTF" pitchFamily="2" charset="-127"/>
              </a:rPr>
              <a:t>AFTER</a:t>
            </a:r>
            <a:endParaRPr lang="ko-KR" altLang="en-US" sz="2000" dirty="0">
              <a:solidFill>
                <a:srgbClr val="FF0000"/>
              </a:solidFill>
              <a:latin typeface="여기어때 잘난체 2 TTF" pitchFamily="2" charset="-127"/>
              <a:ea typeface="여기어때 잘난체 2 TTF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3DE7E2-6B2E-4C0C-A956-335A722BA4D0}"/>
              </a:ext>
            </a:extLst>
          </p:cNvPr>
          <p:cNvCxnSpPr>
            <a:cxnSpLocks/>
          </p:cNvCxnSpPr>
          <p:nvPr/>
        </p:nvCxnSpPr>
        <p:spPr>
          <a:xfrm>
            <a:off x="8320260" y="3240844"/>
            <a:ext cx="1370082" cy="0"/>
          </a:xfrm>
          <a:prstGeom prst="line">
            <a:avLst/>
          </a:prstGeom>
          <a:ln w="19050" cap="flat" cmpd="sng" algn="ctr">
            <a:solidFill>
              <a:srgbClr val="F4313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2B822D4-F602-4C4F-B364-28097B79A7BB}"/>
              </a:ext>
            </a:extLst>
          </p:cNvPr>
          <p:cNvCxnSpPr>
            <a:cxnSpLocks/>
          </p:cNvCxnSpPr>
          <p:nvPr/>
        </p:nvCxnSpPr>
        <p:spPr>
          <a:xfrm>
            <a:off x="6016239" y="3748156"/>
            <a:ext cx="0" cy="2615013"/>
          </a:xfrm>
          <a:prstGeom prst="line">
            <a:avLst/>
          </a:prstGeom>
          <a:ln w="19050">
            <a:solidFill>
              <a:srgbClr val="F4313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74A919-F94F-49DA-9197-A791234A6797}"/>
              </a:ext>
            </a:extLst>
          </p:cNvPr>
          <p:cNvSpPr txBox="1"/>
          <p:nvPr/>
        </p:nvSpPr>
        <p:spPr>
          <a:xfrm>
            <a:off x="4228340" y="1952192"/>
            <a:ext cx="656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-&gt;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텍스트 진하게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,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여기어때 잘난체 2 TTF" pitchFamily="2" charset="-127"/>
                <a:ea typeface="여기어때 잘난체 2 TTF" pitchFamily="2" charset="-127"/>
              </a:rPr>
              <a:t>넘치는 레이아웃 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E6A544-3E4D-4F63-87C4-DABF723C2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20" y="4804587"/>
            <a:ext cx="5426459" cy="502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2048E6-B2B8-4A40-8A93-AB76985F3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062" y="4643149"/>
            <a:ext cx="3865276" cy="8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29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109</Words>
  <Application>Microsoft Office PowerPoint</Application>
  <PresentationFormat>와이드스크린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여기어때 잘난체 2 TTF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EZEN603-05</dc:creator>
  <cp:lastModifiedBy>EZEN603-05</cp:lastModifiedBy>
  <cp:revision>30</cp:revision>
  <dcterms:created xsi:type="dcterms:W3CDTF">2024-01-22T01:43:02Z</dcterms:created>
  <dcterms:modified xsi:type="dcterms:W3CDTF">2024-01-29T03:28:48Z</dcterms:modified>
</cp:coreProperties>
</file>