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931CA-F1A8-854B-AF50-51E31B99A531}" type="doc">
      <dgm:prSet loTypeId="urn:microsoft.com/office/officeart/2005/8/layout/gear1" loCatId="" qsTypeId="urn:microsoft.com/office/officeart/2005/8/quickstyle/simple1" qsCatId="simple" csTypeId="urn:microsoft.com/office/officeart/2005/8/colors/accent0_3" csCatId="mainScheme" phldr="1"/>
      <dgm:spPr/>
    </dgm:pt>
    <dgm:pt modelId="{34F8FD6E-3E38-4448-826A-71942B9CF76A}">
      <dgm:prSet phldrT="[Text]"/>
      <dgm:spPr/>
      <dgm:t>
        <a:bodyPr/>
        <a:lstStyle/>
        <a:p>
          <a:r>
            <a:rPr lang="en-GB" dirty="0"/>
            <a:t>Logistics</a:t>
          </a:r>
        </a:p>
      </dgm:t>
    </dgm:pt>
    <dgm:pt modelId="{5F66D0C7-AA4D-494A-A135-D6EE5209C3F9}" type="parTrans" cxnId="{AA7CCED2-05FF-5F4E-9500-6498C3911674}">
      <dgm:prSet/>
      <dgm:spPr/>
      <dgm:t>
        <a:bodyPr/>
        <a:lstStyle/>
        <a:p>
          <a:endParaRPr lang="en-GB"/>
        </a:p>
      </dgm:t>
    </dgm:pt>
    <dgm:pt modelId="{2F3A76DF-5F63-964F-8C09-AED1E0B696AB}" type="sibTrans" cxnId="{AA7CCED2-05FF-5F4E-9500-6498C3911674}">
      <dgm:prSet/>
      <dgm:spPr/>
      <dgm:t>
        <a:bodyPr/>
        <a:lstStyle/>
        <a:p>
          <a:endParaRPr lang="en-GB"/>
        </a:p>
      </dgm:t>
    </dgm:pt>
    <dgm:pt modelId="{4C0F4D83-9143-C24E-99FB-C30E84EF8166}">
      <dgm:prSet phldrT="[Text]"/>
      <dgm:spPr/>
      <dgm:t>
        <a:bodyPr/>
        <a:lstStyle/>
        <a:p>
          <a:r>
            <a:rPr lang="en-GB" dirty="0"/>
            <a:t>Students</a:t>
          </a:r>
        </a:p>
      </dgm:t>
    </dgm:pt>
    <dgm:pt modelId="{90198B98-53CF-4247-864F-3CA66F31AF15}" type="parTrans" cxnId="{00540154-8C48-A843-B42C-40CA1C00C1C6}">
      <dgm:prSet/>
      <dgm:spPr/>
      <dgm:t>
        <a:bodyPr/>
        <a:lstStyle/>
        <a:p>
          <a:endParaRPr lang="en-GB"/>
        </a:p>
      </dgm:t>
    </dgm:pt>
    <dgm:pt modelId="{0BA911A6-80D9-A649-8819-7D92E2DE1ADC}" type="sibTrans" cxnId="{00540154-8C48-A843-B42C-40CA1C00C1C6}">
      <dgm:prSet/>
      <dgm:spPr/>
      <dgm:t>
        <a:bodyPr/>
        <a:lstStyle/>
        <a:p>
          <a:endParaRPr lang="en-GB"/>
        </a:p>
      </dgm:t>
    </dgm:pt>
    <dgm:pt modelId="{4FBDD7C4-60E6-1F49-B111-CFE4DA180F85}">
      <dgm:prSet phldrT="[Text]"/>
      <dgm:spPr/>
      <dgm:t>
        <a:bodyPr/>
        <a:lstStyle/>
        <a:p>
          <a:r>
            <a:rPr lang="en-GB" dirty="0"/>
            <a:t>Teachers</a:t>
          </a:r>
        </a:p>
      </dgm:t>
    </dgm:pt>
    <dgm:pt modelId="{7DA5A136-EA99-634D-BBBC-EF3F21ADD844}" type="parTrans" cxnId="{C6A48B4B-7FB4-754E-9A1E-B29EC9543D4A}">
      <dgm:prSet/>
      <dgm:spPr/>
      <dgm:t>
        <a:bodyPr/>
        <a:lstStyle/>
        <a:p>
          <a:endParaRPr lang="en-GB"/>
        </a:p>
      </dgm:t>
    </dgm:pt>
    <dgm:pt modelId="{61FAD351-CF5B-5144-BBB7-20A5F993918E}" type="sibTrans" cxnId="{C6A48B4B-7FB4-754E-9A1E-B29EC9543D4A}">
      <dgm:prSet/>
      <dgm:spPr/>
      <dgm:t>
        <a:bodyPr/>
        <a:lstStyle/>
        <a:p>
          <a:endParaRPr lang="en-GB"/>
        </a:p>
      </dgm:t>
    </dgm:pt>
    <dgm:pt modelId="{64C3AC36-8D48-9843-9306-DCFB39A483C2}" type="pres">
      <dgm:prSet presAssocID="{3B2931CA-F1A8-854B-AF50-51E31B99A53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5D37456-2C76-CE4F-9F13-B8F22031B287}" type="pres">
      <dgm:prSet presAssocID="{34F8FD6E-3E38-4448-826A-71942B9CF76A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3D4635-7169-BC45-91A3-86746428BF31}" type="pres">
      <dgm:prSet presAssocID="{34F8FD6E-3E38-4448-826A-71942B9CF76A}" presName="gear1srcNode" presStyleLbl="node1" presStyleIdx="0" presStyleCnt="3"/>
      <dgm:spPr/>
    </dgm:pt>
    <dgm:pt modelId="{41913DB7-B434-6449-B90F-4ECC588B50B6}" type="pres">
      <dgm:prSet presAssocID="{34F8FD6E-3E38-4448-826A-71942B9CF76A}" presName="gear1dstNode" presStyleLbl="node1" presStyleIdx="0" presStyleCnt="3"/>
      <dgm:spPr/>
    </dgm:pt>
    <dgm:pt modelId="{29EB6C49-E7C1-4A41-BDD3-AEEF64CCA198}" type="pres">
      <dgm:prSet presAssocID="{4C0F4D83-9143-C24E-99FB-C30E84EF8166}" presName="gear2" presStyleLbl="node1" presStyleIdx="1" presStyleCnt="3">
        <dgm:presLayoutVars>
          <dgm:chMax val="1"/>
          <dgm:bulletEnabled val="1"/>
        </dgm:presLayoutVars>
      </dgm:prSet>
      <dgm:spPr/>
    </dgm:pt>
    <dgm:pt modelId="{B49475DF-52E9-164A-A9D9-12F80AEEF57E}" type="pres">
      <dgm:prSet presAssocID="{4C0F4D83-9143-C24E-99FB-C30E84EF8166}" presName="gear2srcNode" presStyleLbl="node1" presStyleIdx="1" presStyleCnt="3"/>
      <dgm:spPr/>
    </dgm:pt>
    <dgm:pt modelId="{7FE64CDC-FD0D-8941-8745-9465EF7BE0C1}" type="pres">
      <dgm:prSet presAssocID="{4C0F4D83-9143-C24E-99FB-C30E84EF8166}" presName="gear2dstNode" presStyleLbl="node1" presStyleIdx="1" presStyleCnt="3"/>
      <dgm:spPr/>
    </dgm:pt>
    <dgm:pt modelId="{033EC389-4243-E64F-B58E-79BE6463DA6B}" type="pres">
      <dgm:prSet presAssocID="{4FBDD7C4-60E6-1F49-B111-CFE4DA180F85}" presName="gear3" presStyleLbl="node1" presStyleIdx="2" presStyleCnt="3"/>
      <dgm:spPr/>
    </dgm:pt>
    <dgm:pt modelId="{00FD71DD-50B2-E14D-B1C8-880A39BE0A52}" type="pres">
      <dgm:prSet presAssocID="{4FBDD7C4-60E6-1F49-B111-CFE4DA180F8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5BCB5D1-50D8-D04B-A410-6BD5C53935E5}" type="pres">
      <dgm:prSet presAssocID="{4FBDD7C4-60E6-1F49-B111-CFE4DA180F85}" presName="gear3srcNode" presStyleLbl="node1" presStyleIdx="2" presStyleCnt="3"/>
      <dgm:spPr/>
    </dgm:pt>
    <dgm:pt modelId="{DC3B8615-A0A4-E549-89A6-CB5FF9BBB9F9}" type="pres">
      <dgm:prSet presAssocID="{4FBDD7C4-60E6-1F49-B111-CFE4DA180F85}" presName="gear3dstNode" presStyleLbl="node1" presStyleIdx="2" presStyleCnt="3"/>
      <dgm:spPr/>
    </dgm:pt>
    <dgm:pt modelId="{7ABFA8F0-4C05-194D-A01A-E64653B337CF}" type="pres">
      <dgm:prSet presAssocID="{2F3A76DF-5F63-964F-8C09-AED1E0B696AB}" presName="connector1" presStyleLbl="sibTrans2D1" presStyleIdx="0" presStyleCnt="3"/>
      <dgm:spPr/>
    </dgm:pt>
    <dgm:pt modelId="{4F063CAE-099F-F048-9C53-C70F3C678588}" type="pres">
      <dgm:prSet presAssocID="{0BA911A6-80D9-A649-8819-7D92E2DE1ADC}" presName="connector2" presStyleLbl="sibTrans2D1" presStyleIdx="1" presStyleCnt="3"/>
      <dgm:spPr/>
    </dgm:pt>
    <dgm:pt modelId="{119A16D2-40C4-7845-9DAB-D27694D76237}" type="pres">
      <dgm:prSet presAssocID="{61FAD351-CF5B-5144-BBB7-20A5F993918E}" presName="connector3" presStyleLbl="sibTrans2D1" presStyleIdx="2" presStyleCnt="3"/>
      <dgm:spPr/>
    </dgm:pt>
  </dgm:ptLst>
  <dgm:cxnLst>
    <dgm:cxn modelId="{7772250C-54B6-F047-8E2D-5967339A35F9}" type="presOf" srcId="{4FBDD7C4-60E6-1F49-B111-CFE4DA180F85}" destId="{033EC389-4243-E64F-B58E-79BE6463DA6B}" srcOrd="0" destOrd="0" presId="urn:microsoft.com/office/officeart/2005/8/layout/gear1"/>
    <dgm:cxn modelId="{551BEE13-F2F5-414B-A6EB-14DCDFD6505F}" type="presOf" srcId="{0BA911A6-80D9-A649-8819-7D92E2DE1ADC}" destId="{4F063CAE-099F-F048-9C53-C70F3C678588}" srcOrd="0" destOrd="0" presId="urn:microsoft.com/office/officeart/2005/8/layout/gear1"/>
    <dgm:cxn modelId="{9A543E2C-0742-BA44-8A8B-2821EDD1CF5F}" type="presOf" srcId="{4FBDD7C4-60E6-1F49-B111-CFE4DA180F85}" destId="{00FD71DD-50B2-E14D-B1C8-880A39BE0A52}" srcOrd="1" destOrd="0" presId="urn:microsoft.com/office/officeart/2005/8/layout/gear1"/>
    <dgm:cxn modelId="{2D849430-B133-D944-9F5A-814BC4F96C98}" type="presOf" srcId="{61FAD351-CF5B-5144-BBB7-20A5F993918E}" destId="{119A16D2-40C4-7845-9DAB-D27694D76237}" srcOrd="0" destOrd="0" presId="urn:microsoft.com/office/officeart/2005/8/layout/gear1"/>
    <dgm:cxn modelId="{C44A9D3C-73B8-6A41-A2FA-F11E333F62D0}" type="presOf" srcId="{4C0F4D83-9143-C24E-99FB-C30E84EF8166}" destId="{29EB6C49-E7C1-4A41-BDD3-AEEF64CCA198}" srcOrd="0" destOrd="0" presId="urn:microsoft.com/office/officeart/2005/8/layout/gear1"/>
    <dgm:cxn modelId="{8315443D-E5FF-094F-87F2-2E51AE4C4992}" type="presOf" srcId="{34F8FD6E-3E38-4448-826A-71942B9CF76A}" destId="{983D4635-7169-BC45-91A3-86746428BF31}" srcOrd="1" destOrd="0" presId="urn:microsoft.com/office/officeart/2005/8/layout/gear1"/>
    <dgm:cxn modelId="{EDDA453F-5CB5-A043-989C-B52CEF085565}" type="presOf" srcId="{4C0F4D83-9143-C24E-99FB-C30E84EF8166}" destId="{7FE64CDC-FD0D-8941-8745-9465EF7BE0C1}" srcOrd="2" destOrd="0" presId="urn:microsoft.com/office/officeart/2005/8/layout/gear1"/>
    <dgm:cxn modelId="{C6A48B4B-7FB4-754E-9A1E-B29EC9543D4A}" srcId="{3B2931CA-F1A8-854B-AF50-51E31B99A531}" destId="{4FBDD7C4-60E6-1F49-B111-CFE4DA180F85}" srcOrd="2" destOrd="0" parTransId="{7DA5A136-EA99-634D-BBBC-EF3F21ADD844}" sibTransId="{61FAD351-CF5B-5144-BBB7-20A5F993918E}"/>
    <dgm:cxn modelId="{00540154-8C48-A843-B42C-40CA1C00C1C6}" srcId="{3B2931CA-F1A8-854B-AF50-51E31B99A531}" destId="{4C0F4D83-9143-C24E-99FB-C30E84EF8166}" srcOrd="1" destOrd="0" parTransId="{90198B98-53CF-4247-864F-3CA66F31AF15}" sibTransId="{0BA911A6-80D9-A649-8819-7D92E2DE1ADC}"/>
    <dgm:cxn modelId="{D9AC6E6E-0566-A741-8D3F-A9D70BEC8901}" type="presOf" srcId="{4C0F4D83-9143-C24E-99FB-C30E84EF8166}" destId="{B49475DF-52E9-164A-A9D9-12F80AEEF57E}" srcOrd="1" destOrd="0" presId="urn:microsoft.com/office/officeart/2005/8/layout/gear1"/>
    <dgm:cxn modelId="{EC29FE8D-0AF7-E142-A7BE-0C4C222A9A15}" type="presOf" srcId="{2F3A76DF-5F63-964F-8C09-AED1E0B696AB}" destId="{7ABFA8F0-4C05-194D-A01A-E64653B337CF}" srcOrd="0" destOrd="0" presId="urn:microsoft.com/office/officeart/2005/8/layout/gear1"/>
    <dgm:cxn modelId="{BBD1F1BC-A8E5-0647-91CA-7D7321B57CEA}" type="presOf" srcId="{34F8FD6E-3E38-4448-826A-71942B9CF76A}" destId="{41913DB7-B434-6449-B90F-4ECC588B50B6}" srcOrd="2" destOrd="0" presId="urn:microsoft.com/office/officeart/2005/8/layout/gear1"/>
    <dgm:cxn modelId="{F3D61ACD-EF6D-6342-B11A-68ED410DCC87}" type="presOf" srcId="{4FBDD7C4-60E6-1F49-B111-CFE4DA180F85}" destId="{95BCB5D1-50D8-D04B-A410-6BD5C53935E5}" srcOrd="2" destOrd="0" presId="urn:microsoft.com/office/officeart/2005/8/layout/gear1"/>
    <dgm:cxn modelId="{AA7CCED2-05FF-5F4E-9500-6498C3911674}" srcId="{3B2931CA-F1A8-854B-AF50-51E31B99A531}" destId="{34F8FD6E-3E38-4448-826A-71942B9CF76A}" srcOrd="0" destOrd="0" parTransId="{5F66D0C7-AA4D-494A-A135-D6EE5209C3F9}" sibTransId="{2F3A76DF-5F63-964F-8C09-AED1E0B696AB}"/>
    <dgm:cxn modelId="{48F6AED5-BD52-8745-91AD-0242FBC50437}" type="presOf" srcId="{34F8FD6E-3E38-4448-826A-71942B9CF76A}" destId="{A5D37456-2C76-CE4F-9F13-B8F22031B287}" srcOrd="0" destOrd="0" presId="urn:microsoft.com/office/officeart/2005/8/layout/gear1"/>
    <dgm:cxn modelId="{31577BD9-A3FC-CE41-B96B-C472B2F38770}" type="presOf" srcId="{3B2931CA-F1A8-854B-AF50-51E31B99A531}" destId="{64C3AC36-8D48-9843-9306-DCFB39A483C2}" srcOrd="0" destOrd="0" presId="urn:microsoft.com/office/officeart/2005/8/layout/gear1"/>
    <dgm:cxn modelId="{166135F3-511C-4B4C-83F6-9753BAB4B9A2}" type="presOf" srcId="{4FBDD7C4-60E6-1F49-B111-CFE4DA180F85}" destId="{DC3B8615-A0A4-E549-89A6-CB5FF9BBB9F9}" srcOrd="3" destOrd="0" presId="urn:microsoft.com/office/officeart/2005/8/layout/gear1"/>
    <dgm:cxn modelId="{9C1ECD6A-840B-AC4C-82EC-7639CD4EBB00}" type="presParOf" srcId="{64C3AC36-8D48-9843-9306-DCFB39A483C2}" destId="{A5D37456-2C76-CE4F-9F13-B8F22031B287}" srcOrd="0" destOrd="0" presId="urn:microsoft.com/office/officeart/2005/8/layout/gear1"/>
    <dgm:cxn modelId="{3D0BE898-64D9-1F48-B1CF-D722F017A00F}" type="presParOf" srcId="{64C3AC36-8D48-9843-9306-DCFB39A483C2}" destId="{983D4635-7169-BC45-91A3-86746428BF31}" srcOrd="1" destOrd="0" presId="urn:microsoft.com/office/officeart/2005/8/layout/gear1"/>
    <dgm:cxn modelId="{A92FE3F5-06F6-C046-BBB1-86B02475C525}" type="presParOf" srcId="{64C3AC36-8D48-9843-9306-DCFB39A483C2}" destId="{41913DB7-B434-6449-B90F-4ECC588B50B6}" srcOrd="2" destOrd="0" presId="urn:microsoft.com/office/officeart/2005/8/layout/gear1"/>
    <dgm:cxn modelId="{0875468A-41EE-BF43-BFA5-36CD3D8CCC46}" type="presParOf" srcId="{64C3AC36-8D48-9843-9306-DCFB39A483C2}" destId="{29EB6C49-E7C1-4A41-BDD3-AEEF64CCA198}" srcOrd="3" destOrd="0" presId="urn:microsoft.com/office/officeart/2005/8/layout/gear1"/>
    <dgm:cxn modelId="{394DA271-E7ED-2E4F-8050-41A3A78DC59D}" type="presParOf" srcId="{64C3AC36-8D48-9843-9306-DCFB39A483C2}" destId="{B49475DF-52E9-164A-A9D9-12F80AEEF57E}" srcOrd="4" destOrd="0" presId="urn:microsoft.com/office/officeart/2005/8/layout/gear1"/>
    <dgm:cxn modelId="{DB2F8726-429D-2749-8AAE-2F196D0E56CA}" type="presParOf" srcId="{64C3AC36-8D48-9843-9306-DCFB39A483C2}" destId="{7FE64CDC-FD0D-8941-8745-9465EF7BE0C1}" srcOrd="5" destOrd="0" presId="urn:microsoft.com/office/officeart/2005/8/layout/gear1"/>
    <dgm:cxn modelId="{2685618B-BF38-CF46-A04D-94C7BA83596A}" type="presParOf" srcId="{64C3AC36-8D48-9843-9306-DCFB39A483C2}" destId="{033EC389-4243-E64F-B58E-79BE6463DA6B}" srcOrd="6" destOrd="0" presId="urn:microsoft.com/office/officeart/2005/8/layout/gear1"/>
    <dgm:cxn modelId="{90697EE7-7FA7-B94B-A7E6-3780A7688C64}" type="presParOf" srcId="{64C3AC36-8D48-9843-9306-DCFB39A483C2}" destId="{00FD71DD-50B2-E14D-B1C8-880A39BE0A52}" srcOrd="7" destOrd="0" presId="urn:microsoft.com/office/officeart/2005/8/layout/gear1"/>
    <dgm:cxn modelId="{7CDE1D8F-B142-F141-85C1-74A552775BDA}" type="presParOf" srcId="{64C3AC36-8D48-9843-9306-DCFB39A483C2}" destId="{95BCB5D1-50D8-D04B-A410-6BD5C53935E5}" srcOrd="8" destOrd="0" presId="urn:microsoft.com/office/officeart/2005/8/layout/gear1"/>
    <dgm:cxn modelId="{709D2607-88AF-3C49-92AA-65CB6DD4DF86}" type="presParOf" srcId="{64C3AC36-8D48-9843-9306-DCFB39A483C2}" destId="{DC3B8615-A0A4-E549-89A6-CB5FF9BBB9F9}" srcOrd="9" destOrd="0" presId="urn:microsoft.com/office/officeart/2005/8/layout/gear1"/>
    <dgm:cxn modelId="{E9399096-C12A-CB4A-9941-2F034D0393E9}" type="presParOf" srcId="{64C3AC36-8D48-9843-9306-DCFB39A483C2}" destId="{7ABFA8F0-4C05-194D-A01A-E64653B337CF}" srcOrd="10" destOrd="0" presId="urn:microsoft.com/office/officeart/2005/8/layout/gear1"/>
    <dgm:cxn modelId="{D7558990-CCF5-6846-B5A4-647101CACDDA}" type="presParOf" srcId="{64C3AC36-8D48-9843-9306-DCFB39A483C2}" destId="{4F063CAE-099F-F048-9C53-C70F3C678588}" srcOrd="11" destOrd="0" presId="urn:microsoft.com/office/officeart/2005/8/layout/gear1"/>
    <dgm:cxn modelId="{064EE9ED-6E6D-7546-88ED-030BC66D8C5E}" type="presParOf" srcId="{64C3AC36-8D48-9843-9306-DCFB39A483C2}" destId="{119A16D2-40C4-7845-9DAB-D27694D7623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B3D9B-8B07-9B47-9000-2B4748EF0F5C}" type="doc">
      <dgm:prSet loTypeId="urn:microsoft.com/office/officeart/2005/8/layout/pyramid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22598B0-F259-CF4D-813A-EF3A94593FDE}">
      <dgm:prSet phldrT="[Text]"/>
      <dgm:spPr/>
      <dgm:t>
        <a:bodyPr/>
        <a:lstStyle/>
        <a:p>
          <a:r>
            <a:rPr lang="en-GB" dirty="0"/>
            <a:t>Interaction</a:t>
          </a:r>
        </a:p>
      </dgm:t>
    </dgm:pt>
    <dgm:pt modelId="{818B50E2-6701-0144-B00B-A922BDDA2A0B}" type="parTrans" cxnId="{0EBFBF6E-3F42-054B-B98B-C4BA9A119F0F}">
      <dgm:prSet/>
      <dgm:spPr/>
      <dgm:t>
        <a:bodyPr/>
        <a:lstStyle/>
        <a:p>
          <a:endParaRPr lang="en-GB"/>
        </a:p>
      </dgm:t>
    </dgm:pt>
    <dgm:pt modelId="{93C7E635-71CE-894B-91AB-04766B470F61}" type="sibTrans" cxnId="{0EBFBF6E-3F42-054B-B98B-C4BA9A119F0F}">
      <dgm:prSet/>
      <dgm:spPr/>
      <dgm:t>
        <a:bodyPr/>
        <a:lstStyle/>
        <a:p>
          <a:endParaRPr lang="en-GB"/>
        </a:p>
      </dgm:t>
    </dgm:pt>
    <dgm:pt modelId="{65C1C6D7-A022-8941-9ACD-6710C6F8F5E0}">
      <dgm:prSet phldrT="[Text]"/>
      <dgm:spPr/>
      <dgm:t>
        <a:bodyPr/>
        <a:lstStyle/>
        <a:p>
          <a:r>
            <a:rPr lang="en-GB" dirty="0"/>
            <a:t>Assignments</a:t>
          </a:r>
        </a:p>
      </dgm:t>
    </dgm:pt>
    <dgm:pt modelId="{09DAF569-0CD3-4A49-BEF3-19B6C0FB6A33}" type="parTrans" cxnId="{559BBB1A-0C83-B34D-A08D-862D790F3976}">
      <dgm:prSet/>
      <dgm:spPr/>
      <dgm:t>
        <a:bodyPr/>
        <a:lstStyle/>
        <a:p>
          <a:endParaRPr lang="en-GB"/>
        </a:p>
      </dgm:t>
    </dgm:pt>
    <dgm:pt modelId="{A28EE3A5-DC5F-AE46-9424-696E1CF8DC7D}" type="sibTrans" cxnId="{559BBB1A-0C83-B34D-A08D-862D790F3976}">
      <dgm:prSet/>
      <dgm:spPr/>
      <dgm:t>
        <a:bodyPr/>
        <a:lstStyle/>
        <a:p>
          <a:endParaRPr lang="en-GB"/>
        </a:p>
      </dgm:t>
    </dgm:pt>
    <dgm:pt modelId="{FB364477-80DF-2448-B778-BE80AD722D34}">
      <dgm:prSet phldrT="[Text]"/>
      <dgm:spPr/>
      <dgm:t>
        <a:bodyPr/>
        <a:lstStyle/>
        <a:p>
          <a:r>
            <a:rPr lang="en-GB" dirty="0"/>
            <a:t>Tests</a:t>
          </a:r>
        </a:p>
      </dgm:t>
    </dgm:pt>
    <dgm:pt modelId="{E4671BF0-5AC5-134A-B7FB-DE17C5A47B62}" type="parTrans" cxnId="{95E041AF-FF3E-6447-85F0-8665EB074FEB}">
      <dgm:prSet/>
      <dgm:spPr/>
      <dgm:t>
        <a:bodyPr/>
        <a:lstStyle/>
        <a:p>
          <a:endParaRPr lang="en-GB"/>
        </a:p>
      </dgm:t>
    </dgm:pt>
    <dgm:pt modelId="{412ECE59-0C8C-8F44-8577-6A6B9607EB1E}" type="sibTrans" cxnId="{95E041AF-FF3E-6447-85F0-8665EB074FEB}">
      <dgm:prSet/>
      <dgm:spPr/>
      <dgm:t>
        <a:bodyPr/>
        <a:lstStyle/>
        <a:p>
          <a:endParaRPr lang="en-GB"/>
        </a:p>
      </dgm:t>
    </dgm:pt>
    <dgm:pt modelId="{FBAFBD5C-EAFD-6D45-8534-9A8905D4451E}" type="pres">
      <dgm:prSet presAssocID="{150B3D9B-8B07-9B47-9000-2B4748EF0F5C}" presName="compositeShape" presStyleCnt="0">
        <dgm:presLayoutVars>
          <dgm:dir/>
          <dgm:resizeHandles/>
        </dgm:presLayoutVars>
      </dgm:prSet>
      <dgm:spPr/>
    </dgm:pt>
    <dgm:pt modelId="{426214ED-45B2-C348-B0C2-639D3BAA7DD7}" type="pres">
      <dgm:prSet presAssocID="{150B3D9B-8B07-9B47-9000-2B4748EF0F5C}" presName="pyramid" presStyleLbl="node1" presStyleIdx="0" presStyleCnt="1"/>
      <dgm:spPr/>
    </dgm:pt>
    <dgm:pt modelId="{E4238BE1-7D41-5F4C-A273-354AC90AA4C2}" type="pres">
      <dgm:prSet presAssocID="{150B3D9B-8B07-9B47-9000-2B4748EF0F5C}" presName="theList" presStyleCnt="0"/>
      <dgm:spPr/>
    </dgm:pt>
    <dgm:pt modelId="{9AC72E60-7B7E-C941-BD02-617EE9EA1858}" type="pres">
      <dgm:prSet presAssocID="{022598B0-F259-CF4D-813A-EF3A94593FDE}" presName="aNode" presStyleLbl="fgAcc1" presStyleIdx="0" presStyleCnt="3">
        <dgm:presLayoutVars>
          <dgm:bulletEnabled val="1"/>
        </dgm:presLayoutVars>
      </dgm:prSet>
      <dgm:spPr/>
    </dgm:pt>
    <dgm:pt modelId="{9F7F45DB-FDC0-9B4E-91AB-27FFA9C11A1F}" type="pres">
      <dgm:prSet presAssocID="{022598B0-F259-CF4D-813A-EF3A94593FDE}" presName="aSpace" presStyleCnt="0"/>
      <dgm:spPr/>
    </dgm:pt>
    <dgm:pt modelId="{B4AEF939-FE7D-734F-8D3A-3F5034E69207}" type="pres">
      <dgm:prSet presAssocID="{65C1C6D7-A022-8941-9ACD-6710C6F8F5E0}" presName="aNode" presStyleLbl="fgAcc1" presStyleIdx="1" presStyleCnt="3">
        <dgm:presLayoutVars>
          <dgm:bulletEnabled val="1"/>
        </dgm:presLayoutVars>
      </dgm:prSet>
      <dgm:spPr/>
    </dgm:pt>
    <dgm:pt modelId="{5DFC9F02-2810-1D4C-BA40-DD315C71BD86}" type="pres">
      <dgm:prSet presAssocID="{65C1C6D7-A022-8941-9ACD-6710C6F8F5E0}" presName="aSpace" presStyleCnt="0"/>
      <dgm:spPr/>
    </dgm:pt>
    <dgm:pt modelId="{DB43CF76-7F9A-BA46-91FC-9CC8E53A668F}" type="pres">
      <dgm:prSet presAssocID="{FB364477-80DF-2448-B778-BE80AD722D34}" presName="aNode" presStyleLbl="fgAcc1" presStyleIdx="2" presStyleCnt="3">
        <dgm:presLayoutVars>
          <dgm:bulletEnabled val="1"/>
        </dgm:presLayoutVars>
      </dgm:prSet>
      <dgm:spPr/>
    </dgm:pt>
    <dgm:pt modelId="{EBB77E50-22B3-BA4A-963B-4A346E76664E}" type="pres">
      <dgm:prSet presAssocID="{FB364477-80DF-2448-B778-BE80AD722D34}" presName="aSpace" presStyleCnt="0"/>
      <dgm:spPr/>
    </dgm:pt>
  </dgm:ptLst>
  <dgm:cxnLst>
    <dgm:cxn modelId="{559BBB1A-0C83-B34D-A08D-862D790F3976}" srcId="{150B3D9B-8B07-9B47-9000-2B4748EF0F5C}" destId="{65C1C6D7-A022-8941-9ACD-6710C6F8F5E0}" srcOrd="1" destOrd="0" parTransId="{09DAF569-0CD3-4A49-BEF3-19B6C0FB6A33}" sibTransId="{A28EE3A5-DC5F-AE46-9424-696E1CF8DC7D}"/>
    <dgm:cxn modelId="{CD22403E-448F-4C41-821D-0101E0FBF3C6}" type="presOf" srcId="{FB364477-80DF-2448-B778-BE80AD722D34}" destId="{DB43CF76-7F9A-BA46-91FC-9CC8E53A668F}" srcOrd="0" destOrd="0" presId="urn:microsoft.com/office/officeart/2005/8/layout/pyramid2"/>
    <dgm:cxn modelId="{46C13F60-6664-3E43-972F-CD029F4EB488}" type="presOf" srcId="{022598B0-F259-CF4D-813A-EF3A94593FDE}" destId="{9AC72E60-7B7E-C941-BD02-617EE9EA1858}" srcOrd="0" destOrd="0" presId="urn:microsoft.com/office/officeart/2005/8/layout/pyramid2"/>
    <dgm:cxn modelId="{0EBFBF6E-3F42-054B-B98B-C4BA9A119F0F}" srcId="{150B3D9B-8B07-9B47-9000-2B4748EF0F5C}" destId="{022598B0-F259-CF4D-813A-EF3A94593FDE}" srcOrd="0" destOrd="0" parTransId="{818B50E2-6701-0144-B00B-A922BDDA2A0B}" sibTransId="{93C7E635-71CE-894B-91AB-04766B470F61}"/>
    <dgm:cxn modelId="{31611B92-EA9E-0C4B-83F5-264178A45E35}" type="presOf" srcId="{65C1C6D7-A022-8941-9ACD-6710C6F8F5E0}" destId="{B4AEF939-FE7D-734F-8D3A-3F5034E69207}" srcOrd="0" destOrd="0" presId="urn:microsoft.com/office/officeart/2005/8/layout/pyramid2"/>
    <dgm:cxn modelId="{7B3F46AA-4646-D141-AA84-60C3BDC1B4FD}" type="presOf" srcId="{150B3D9B-8B07-9B47-9000-2B4748EF0F5C}" destId="{FBAFBD5C-EAFD-6D45-8534-9A8905D4451E}" srcOrd="0" destOrd="0" presId="urn:microsoft.com/office/officeart/2005/8/layout/pyramid2"/>
    <dgm:cxn modelId="{95E041AF-FF3E-6447-85F0-8665EB074FEB}" srcId="{150B3D9B-8B07-9B47-9000-2B4748EF0F5C}" destId="{FB364477-80DF-2448-B778-BE80AD722D34}" srcOrd="2" destOrd="0" parTransId="{E4671BF0-5AC5-134A-B7FB-DE17C5A47B62}" sibTransId="{412ECE59-0C8C-8F44-8577-6A6B9607EB1E}"/>
    <dgm:cxn modelId="{8F2E7D04-09C4-8247-A3C3-CFFF11EA20D7}" type="presParOf" srcId="{FBAFBD5C-EAFD-6D45-8534-9A8905D4451E}" destId="{426214ED-45B2-C348-B0C2-639D3BAA7DD7}" srcOrd="0" destOrd="0" presId="urn:microsoft.com/office/officeart/2005/8/layout/pyramid2"/>
    <dgm:cxn modelId="{E6068EE7-7BD2-594B-9B0E-A28C74AADDCC}" type="presParOf" srcId="{FBAFBD5C-EAFD-6D45-8534-9A8905D4451E}" destId="{E4238BE1-7D41-5F4C-A273-354AC90AA4C2}" srcOrd="1" destOrd="0" presId="urn:microsoft.com/office/officeart/2005/8/layout/pyramid2"/>
    <dgm:cxn modelId="{FBCD1DC7-6F3C-674F-A8A1-91F29DA4558A}" type="presParOf" srcId="{E4238BE1-7D41-5F4C-A273-354AC90AA4C2}" destId="{9AC72E60-7B7E-C941-BD02-617EE9EA1858}" srcOrd="0" destOrd="0" presId="urn:microsoft.com/office/officeart/2005/8/layout/pyramid2"/>
    <dgm:cxn modelId="{9551DD0C-7932-6840-83D0-C4A2AB24937A}" type="presParOf" srcId="{E4238BE1-7D41-5F4C-A273-354AC90AA4C2}" destId="{9F7F45DB-FDC0-9B4E-91AB-27FFA9C11A1F}" srcOrd="1" destOrd="0" presId="urn:microsoft.com/office/officeart/2005/8/layout/pyramid2"/>
    <dgm:cxn modelId="{1DBD5DE4-E2D7-3C46-8B68-1354E4C292D8}" type="presParOf" srcId="{E4238BE1-7D41-5F4C-A273-354AC90AA4C2}" destId="{B4AEF939-FE7D-734F-8D3A-3F5034E69207}" srcOrd="2" destOrd="0" presId="urn:microsoft.com/office/officeart/2005/8/layout/pyramid2"/>
    <dgm:cxn modelId="{E4DDBA3F-E671-9C4A-A0AC-BE7F0C360A03}" type="presParOf" srcId="{E4238BE1-7D41-5F4C-A273-354AC90AA4C2}" destId="{5DFC9F02-2810-1D4C-BA40-DD315C71BD86}" srcOrd="3" destOrd="0" presId="urn:microsoft.com/office/officeart/2005/8/layout/pyramid2"/>
    <dgm:cxn modelId="{364A1DDA-E33C-D041-BFC7-EAFC73120A9E}" type="presParOf" srcId="{E4238BE1-7D41-5F4C-A273-354AC90AA4C2}" destId="{DB43CF76-7F9A-BA46-91FC-9CC8E53A668F}" srcOrd="4" destOrd="0" presId="urn:microsoft.com/office/officeart/2005/8/layout/pyramid2"/>
    <dgm:cxn modelId="{24A573FF-89DA-9142-9B35-6D63938B7983}" type="presParOf" srcId="{E4238BE1-7D41-5F4C-A273-354AC90AA4C2}" destId="{EBB77E50-22B3-BA4A-963B-4A346E76664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37456-2C76-CE4F-9F13-B8F22031B287}">
      <dsp:nvSpPr>
        <dsp:cNvPr id="0" name=""/>
        <dsp:cNvSpPr/>
      </dsp:nvSpPr>
      <dsp:spPr>
        <a:xfrm>
          <a:off x="2527316" y="1632051"/>
          <a:ext cx="1994729" cy="1994729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Logistics</a:t>
          </a:r>
        </a:p>
      </dsp:txBody>
      <dsp:txXfrm>
        <a:off x="2928345" y="2099307"/>
        <a:ext cx="1192671" cy="1025332"/>
      </dsp:txXfrm>
    </dsp:sp>
    <dsp:sp modelId="{29EB6C49-E7C1-4A41-BDD3-AEEF64CCA198}">
      <dsp:nvSpPr>
        <dsp:cNvPr id="0" name=""/>
        <dsp:cNvSpPr/>
      </dsp:nvSpPr>
      <dsp:spPr>
        <a:xfrm>
          <a:off x="1366747" y="1160569"/>
          <a:ext cx="1450712" cy="1450712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Students</a:t>
          </a:r>
        </a:p>
      </dsp:txBody>
      <dsp:txXfrm>
        <a:off x="1731968" y="1527997"/>
        <a:ext cx="720270" cy="715856"/>
      </dsp:txXfrm>
    </dsp:sp>
    <dsp:sp modelId="{033EC389-4243-E64F-B58E-79BE6463DA6B}">
      <dsp:nvSpPr>
        <dsp:cNvPr id="0" name=""/>
        <dsp:cNvSpPr/>
      </dsp:nvSpPr>
      <dsp:spPr>
        <a:xfrm rot="20700000">
          <a:off x="2179294" y="159726"/>
          <a:ext cx="1421402" cy="1421402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Teachers</a:t>
          </a:r>
        </a:p>
      </dsp:txBody>
      <dsp:txXfrm rot="-20700000">
        <a:off x="2491049" y="471481"/>
        <a:ext cx="797891" cy="797891"/>
      </dsp:txXfrm>
    </dsp:sp>
    <dsp:sp modelId="{7ABFA8F0-4C05-194D-A01A-E64653B337CF}">
      <dsp:nvSpPr>
        <dsp:cNvPr id="0" name=""/>
        <dsp:cNvSpPr/>
      </dsp:nvSpPr>
      <dsp:spPr>
        <a:xfrm>
          <a:off x="2367805" y="1334520"/>
          <a:ext cx="2553253" cy="2553253"/>
        </a:xfrm>
        <a:prstGeom prst="circularArrow">
          <a:avLst>
            <a:gd name="adj1" fmla="val 4688"/>
            <a:gd name="adj2" fmla="val 299029"/>
            <a:gd name="adj3" fmla="val 2501054"/>
            <a:gd name="adj4" fmla="val 1589422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63CAE-099F-F048-9C53-C70F3C678588}">
      <dsp:nvSpPr>
        <dsp:cNvPr id="0" name=""/>
        <dsp:cNvSpPr/>
      </dsp:nvSpPr>
      <dsp:spPr>
        <a:xfrm>
          <a:off x="1109828" y="842017"/>
          <a:ext cx="1855098" cy="185509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A16D2-40C4-7845-9DAB-D27694D76237}">
      <dsp:nvSpPr>
        <dsp:cNvPr id="0" name=""/>
        <dsp:cNvSpPr/>
      </dsp:nvSpPr>
      <dsp:spPr>
        <a:xfrm>
          <a:off x="1850509" y="-149178"/>
          <a:ext cx="2000169" cy="200016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214ED-45B2-C348-B0C2-639D3BAA7DD7}">
      <dsp:nvSpPr>
        <dsp:cNvPr id="0" name=""/>
        <dsp:cNvSpPr/>
      </dsp:nvSpPr>
      <dsp:spPr>
        <a:xfrm>
          <a:off x="299994" y="0"/>
          <a:ext cx="3655356" cy="3655356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72E60-7B7E-C941-BD02-617EE9EA1858}">
      <dsp:nvSpPr>
        <dsp:cNvPr id="0" name=""/>
        <dsp:cNvSpPr/>
      </dsp:nvSpPr>
      <dsp:spPr>
        <a:xfrm>
          <a:off x="2127672" y="367498"/>
          <a:ext cx="2375981" cy="86529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Interaction</a:t>
          </a:r>
        </a:p>
      </dsp:txBody>
      <dsp:txXfrm>
        <a:off x="2169912" y="409738"/>
        <a:ext cx="2291501" cy="780811"/>
      </dsp:txXfrm>
    </dsp:sp>
    <dsp:sp modelId="{B4AEF939-FE7D-734F-8D3A-3F5034E69207}">
      <dsp:nvSpPr>
        <dsp:cNvPr id="0" name=""/>
        <dsp:cNvSpPr/>
      </dsp:nvSpPr>
      <dsp:spPr>
        <a:xfrm>
          <a:off x="2127672" y="1340951"/>
          <a:ext cx="2375981" cy="86529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Assignments</a:t>
          </a:r>
        </a:p>
      </dsp:txBody>
      <dsp:txXfrm>
        <a:off x="2169912" y="1383191"/>
        <a:ext cx="2291501" cy="780811"/>
      </dsp:txXfrm>
    </dsp:sp>
    <dsp:sp modelId="{DB43CF76-7F9A-BA46-91FC-9CC8E53A668F}">
      <dsp:nvSpPr>
        <dsp:cNvPr id="0" name=""/>
        <dsp:cNvSpPr/>
      </dsp:nvSpPr>
      <dsp:spPr>
        <a:xfrm>
          <a:off x="2127672" y="2314404"/>
          <a:ext cx="2375981" cy="86529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Tests</a:t>
          </a:r>
        </a:p>
      </dsp:txBody>
      <dsp:txXfrm>
        <a:off x="2169912" y="2356644"/>
        <a:ext cx="2291501" cy="78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FC8BF-A439-4341-A604-EC8F5FD7ADC0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79A9-78DD-9942-963B-181FD902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3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1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3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79A9-78DD-9942-963B-181FD9024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75C3-3931-6D49-BEFF-9CC056B96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7A2DD-E789-1D43-B9B6-BC501D75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B034-5B6D-0F4C-B9A1-B9F08F89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8249-C1D3-BF41-BE6A-9881526F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0956-64FA-644A-AEF7-2001F48D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45DB-3F9C-C047-B52D-4638827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261A8-6B78-EA4C-80DA-DB8B1AE2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1282-448F-3944-9ECC-84EBE5C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2C2C-9948-4F46-AD88-651636CE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9E71-3E7E-E142-BBD3-0EA082A6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6675-46CE-134A-AFFA-D1776C1F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09EC-C1A4-7441-BD5E-25D8E2AD4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5F0F-5094-E546-96F8-BFC1DC2B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DF03-D0A2-3B46-933E-A78409BA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40E7-5272-584F-95BD-14D320D9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17C4-E088-8A49-BC36-B932E434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B873-4148-4147-9A5D-0C17C1B8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BC56-7938-BB4F-9CA1-119581CA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E15D-EBC8-D540-B5E8-4152A967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528B-043F-0042-8833-D3B6988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6E19-E16D-FD4D-8F68-F0A649B2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E355-9FC2-8544-AF12-7496A25F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1174-D72D-6846-A819-1AFB7C99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F0FE-DAB6-1145-BD82-F54EDA94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435C-0BF1-7A44-AC24-C487AD88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E52D-65F5-374D-8214-C5FD2E8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F4C9-C205-6F4B-8001-2CAA951B3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36890-D592-A84D-B81D-D4B850FC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580E-1E8E-A044-96E5-7472BBD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F889-6CA9-E044-9FAB-A7D8B52D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D7F12-D9A7-5D4A-812C-62DD8EA8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3014-E378-7545-8F6F-BBBA4AF4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86F06-77D2-CE45-A9F3-812F6935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BD1F3-FC15-8F44-89D8-7BF98542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5F54C-EBBA-E44C-9372-EFF46ACB6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DA96A-534E-B34D-A488-2374D42A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BF11-D695-D846-ACC2-B8B3790E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FC17-9DCD-EB43-9011-B23D470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8E613-B861-E846-AFDC-DFFA3734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553B-2CD3-634D-82D3-A3F13A58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A253C-8E65-B946-80BE-47220CFE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16ACA-CEF9-704B-9327-2A578E90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DC8B3-F019-A640-A769-2DF74EBB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08DDA-9DB9-A74B-81E8-A3794E95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299D8-53F4-DF4A-8699-00EB06E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86CC0-E284-C947-BC89-2DB7558F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BF0D-1D31-4A43-897D-9615013B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7CD4-B733-244A-A52B-2EAF5D1B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B3CA0-8CA1-0F43-BBD0-E0936426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0C0A9-876D-6642-A873-78C63F04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B113F-5237-BB4C-93CD-194A4780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3E174-75AB-4845-94B6-C39F1E68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973A-8FF1-954C-BAC5-2BB10ED7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2D138-9B71-6E4E-9BF0-C7FA98472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3CFCF-BED3-9246-B225-F6F39197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3B0F-977B-4845-A25E-D03C3E3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2A5E-E3FF-EA45-A769-4B824871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2F9E-6E32-E245-8072-99226FA2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7A915-4507-DE4A-930E-B591C416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A058-DF3C-1945-87BF-5C1A282B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4E90-717A-FE4A-B6DE-8BC8208D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AD99-F023-9E4C-A157-7C2464892EA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6A9E-2DC5-EC47-910F-A1F9BCA4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34E0-FB07-A845-9E13-5961677A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6186-A298-554A-AAB8-55E1852D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Wiztute Private Limited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41621-9394-774B-A338-59D2D3A4591A}"/>
              </a:ext>
            </a:extLst>
          </p:cNvPr>
          <p:cNvSpPr txBox="1"/>
          <p:nvPr/>
        </p:nvSpPr>
        <p:spPr>
          <a:xfrm>
            <a:off x="3352800" y="3755136"/>
            <a:ext cx="706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Making Remote Learning - Simple &amp; Effective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984" y="5824220"/>
            <a:ext cx="2590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Competitive Landscape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Current Traction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5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Team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5B8011-F68A-DE44-943E-E609BC56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7" y="199555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1E5E217F-D754-4040-8AC5-3C2D863C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00571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E0DD90F-FC37-3F4A-9C24-5DF36FAE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88" y="199555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95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 we are looking for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79E16-CF04-BD42-9F76-5EA6A97EE9A5}"/>
              </a:ext>
            </a:extLst>
          </p:cNvPr>
          <p:cNvSpPr/>
          <p:nvPr/>
        </p:nvSpPr>
        <p:spPr>
          <a:xfrm>
            <a:off x="377952" y="33095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000" b="0" i="0" u="none" strike="noStrike" dirty="0">
                <a:solidFill>
                  <a:srgbClr val="000000"/>
                </a:solidFill>
                <a:effectLst/>
                <a:latin typeface="Roboto"/>
              </a:rPr>
              <a:t>$ 150K </a:t>
            </a:r>
            <a:endParaRPr lang="en-IN" sz="3000" b="0" dirty="0">
              <a:effectLst/>
            </a:endParaRPr>
          </a:p>
          <a:p>
            <a:pPr algn="ctr"/>
            <a:r>
              <a:rPr lang="en-IN" sz="3000" dirty="0">
                <a:solidFill>
                  <a:srgbClr val="000000"/>
                </a:solidFill>
                <a:latin typeface="Roboto"/>
              </a:rPr>
              <a:t>Financing</a:t>
            </a:r>
            <a:endParaRPr lang="en-IN" sz="3000" b="0" dirty="0">
              <a:effectLst/>
            </a:endParaRPr>
          </a:p>
          <a:p>
            <a:br>
              <a:rPr lang="en-IN" sz="3000" dirty="0"/>
            </a:b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6665B-0F25-C440-A882-9A956C62F390}"/>
              </a:ext>
            </a:extLst>
          </p:cNvPr>
          <p:cNvSpPr/>
          <p:nvPr/>
        </p:nvSpPr>
        <p:spPr>
          <a:xfrm>
            <a:off x="5449824" y="334915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000" dirty="0">
                <a:solidFill>
                  <a:srgbClr val="000000"/>
                </a:solidFill>
                <a:latin typeface="Roboto"/>
              </a:rPr>
              <a:t>$ 1 million </a:t>
            </a:r>
            <a:endParaRPr lang="en-IN" sz="3000" b="0" dirty="0">
              <a:effectLst/>
            </a:endParaRPr>
          </a:p>
          <a:p>
            <a:pPr algn="ctr"/>
            <a:r>
              <a:rPr lang="en-IN" sz="3000" b="0" i="0" u="none" strike="noStrike" dirty="0">
                <a:solidFill>
                  <a:srgbClr val="000000"/>
                </a:solidFill>
                <a:effectLst/>
                <a:latin typeface="Roboto"/>
              </a:rPr>
              <a:t>Valuation</a:t>
            </a:r>
            <a:endParaRPr lang="en-IN" sz="3000" b="0" dirty="0">
              <a:effectLst/>
            </a:endParaRPr>
          </a:p>
          <a:p>
            <a:br>
              <a:rPr lang="en-IN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8893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of Funds</a:t>
            </a:r>
          </a:p>
        </p:txBody>
      </p:sp>
      <p:pic>
        <p:nvPicPr>
          <p:cNvPr id="2050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6AAF365-EA97-ED42-946C-5CCEFF4C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409564"/>
            <a:ext cx="6553545" cy="40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Our Solution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D74101-F180-CB4B-9657-D18038F56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17804"/>
              </p:ext>
            </p:extLst>
          </p:nvPr>
        </p:nvGraphicFramePr>
        <p:xfrm>
          <a:off x="6181344" y="1452541"/>
          <a:ext cx="5417312" cy="3626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E82A68-98D3-E242-94B0-4B5D0CD2A374}"/>
              </a:ext>
            </a:extLst>
          </p:cNvPr>
          <p:cNvSpPr txBox="1"/>
          <p:nvPr/>
        </p:nvSpPr>
        <p:spPr>
          <a:xfrm>
            <a:off x="6869832" y="5251704"/>
            <a:ext cx="4482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latin typeface="Cambria" panose="02040503050406030204" pitchFamily="18" charset="0"/>
              </a:rPr>
              <a:t>VSkul</a:t>
            </a:r>
            <a:r>
              <a:rPr lang="en-US" dirty="0">
                <a:latin typeface="Cambria" panose="02040503050406030204" pitchFamily="18" charset="0"/>
              </a:rPr>
              <a:t> -  Takes care of end-to-end classroom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logistics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F285A-3496-0A41-BBF2-E845DE0455D8}"/>
              </a:ext>
            </a:extLst>
          </p:cNvPr>
          <p:cNvSpPr/>
          <p:nvPr/>
        </p:nvSpPr>
        <p:spPr>
          <a:xfrm>
            <a:off x="6864096" y="1376086"/>
            <a:ext cx="4612640" cy="3805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62F24-7D08-D04D-9979-F1FBED9EF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92B482-460B-EF4B-B9A8-5652ACCE2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682626"/>
              </p:ext>
            </p:extLst>
          </p:nvPr>
        </p:nvGraphicFramePr>
        <p:xfrm>
          <a:off x="0" y="1526244"/>
          <a:ext cx="4803648" cy="365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7E02F3-5893-3448-908B-A33A1C7E21D1}"/>
              </a:ext>
            </a:extLst>
          </p:cNvPr>
          <p:cNvSpPr txBox="1"/>
          <p:nvPr/>
        </p:nvSpPr>
        <p:spPr>
          <a:xfrm>
            <a:off x="1414272" y="5251704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Classroom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910D81-7B76-7B44-BBE2-90D1E00E3239}"/>
              </a:ext>
            </a:extLst>
          </p:cNvPr>
          <p:cNvCxnSpPr>
            <a:endCxn id="3" idx="1"/>
          </p:cNvCxnSpPr>
          <p:nvPr/>
        </p:nvCxnSpPr>
        <p:spPr>
          <a:xfrm>
            <a:off x="4632960" y="3265931"/>
            <a:ext cx="1548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How it Works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C982A-190F-D545-B69F-7EF83994D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3177074"/>
            <a:ext cx="1461680" cy="10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Why Now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Market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9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6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Business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9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C3-0125-934A-A323-1D4749D0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8015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Financial Projections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1F678-0F07-A44C-A75A-A0A2C59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512" y="6112794"/>
            <a:ext cx="1795272" cy="6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</Words>
  <Application>Microsoft Macintosh PowerPoint</Application>
  <PresentationFormat>Widescreen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Roboto</vt:lpstr>
      <vt:lpstr>Office Theme</vt:lpstr>
      <vt:lpstr>Wiztute Private Limited</vt:lpstr>
      <vt:lpstr>The Problem</vt:lpstr>
      <vt:lpstr>Our Solution</vt:lpstr>
      <vt:lpstr>How it Works ?</vt:lpstr>
      <vt:lpstr>Why Now ?</vt:lpstr>
      <vt:lpstr>Market Size</vt:lpstr>
      <vt:lpstr>Product</vt:lpstr>
      <vt:lpstr>Business Model</vt:lpstr>
      <vt:lpstr>Financial Projections</vt:lpstr>
      <vt:lpstr>Competitive Landscape</vt:lpstr>
      <vt:lpstr>Current Traction</vt:lpstr>
      <vt:lpstr>Team</vt:lpstr>
      <vt:lpstr>What we are looking for ?</vt:lpstr>
      <vt:lpstr>Use of Funds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Wiztute Private Limited</dc:title>
  <dc:creator>Sukant Kumar</dc:creator>
  <cp:lastModifiedBy>Sukant Kumar</cp:lastModifiedBy>
  <cp:revision>1</cp:revision>
  <dcterms:created xsi:type="dcterms:W3CDTF">2020-04-07T06:42:49Z</dcterms:created>
  <dcterms:modified xsi:type="dcterms:W3CDTF">2020-04-07T06:47:11Z</dcterms:modified>
</cp:coreProperties>
</file>