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17"/>
  </p:handoutMasterIdLst>
  <p:sldIdLst>
    <p:sldId id="361" r:id="rId4"/>
    <p:sldId id="689" r:id="rId6"/>
    <p:sldId id="626" r:id="rId7"/>
    <p:sldId id="652" r:id="rId8"/>
    <p:sldId id="627" r:id="rId9"/>
    <p:sldId id="628" r:id="rId10"/>
    <p:sldId id="629" r:id="rId11"/>
    <p:sldId id="690" r:id="rId12"/>
    <p:sldId id="698" r:id="rId13"/>
    <p:sldId id="691" r:id="rId14"/>
    <p:sldId id="692" r:id="rId15"/>
    <p:sldId id="452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0E0E0"/>
    <a:srgbClr val="EFEFEF"/>
    <a:srgbClr val="2E4864"/>
    <a:srgbClr val="10327B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 varScale="1">
        <p:scale>
          <a:sx n="165" d="100"/>
          <a:sy n="165" d="100"/>
        </p:scale>
        <p:origin x="366" y="132"/>
      </p:cViewPr>
      <p:guideLst>
        <p:guide orient="horz" pos="3126"/>
        <p:guide pos="323"/>
        <p:guide orient="horz" pos="105"/>
        <p:guide pos="2985"/>
        <p:guide orient="horz" pos="1705"/>
        <p:guide pos="55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横向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" y="8890"/>
            <a:ext cx="1404620" cy="41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3310890" y="2061845"/>
            <a:ext cx="37528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lvl="4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rgbClr val="2E4864"/>
                </a:solidFill>
                <a:latin typeface="+mn-ea"/>
                <a:ea typeface="+mn-ea"/>
              </a:rPr>
              <a:t>栅格系统布局网页</a:t>
            </a: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  <a:p>
            <a:pPr lvl="4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71855" y="656590"/>
            <a:ext cx="791718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“行（row）”必须包含在 .container （固定宽度）或 .container-fluid （100% 宽度）中，以便为其赋予合适的排列（aligment）和内补（padding）。</a:t>
            </a:r>
          </a:p>
          <a:p>
            <a:r>
              <a:t>通过“行（row）”在水平方向创建一组“列（column）”。</a:t>
            </a:r>
          </a:p>
          <a:p>
            <a:r>
              <a:t>你的内容应当放置于“列（column）”内，并且，只有“列（column）”可以作为行（row）”的直接子元素。</a:t>
            </a:r>
          </a:p>
          <a:p>
            <a:r>
              <a:t>类似 .row 和 .col-xs-4 这种预定义的类，可以用来快速创建栅格布局。Bootstrap 源码中定义的 mixin 也可以用来创建语义化的布局。</a:t>
            </a:r>
          </a:p>
          <a:p>
            <a:r>
              <a:t>通过为“列（column）”设置 padding 属性，从而创建列与列之间的间隔（gutter）。通过为 .row 元素设置负值 margin 从而抵消掉为 .container 元素设置的 padding，也就间接为“行（row）”所包含的“列（column）”抵消掉了padding。</a:t>
            </a:r>
          </a:p>
          <a:p>
            <a:r>
              <a:t>负值的 margin就是下面的示例为什么是向外突出的原因。在栅格列中的内容排成一行。</a:t>
            </a:r>
          </a:p>
          <a:p>
            <a:r>
              <a:t>栅格系统中的列是通过指定1到12的值来表示其跨越的范围。例如，三个等宽的列可以使用三个 .col-xs-4 来创建。</a:t>
            </a:r>
          </a:p>
          <a:p>
            <a:r>
              <a:t>如果一“行（row）”中包含了的“列（column）”大于 12，多余的“列（column）”所在的元素将被作为一个整体另起一行排列。</a:t>
            </a:r>
          </a:p>
          <a:p>
            <a:r>
              <a:t>栅格类适用于与屏幕宽度大于或等于分界点大小的设备 ， 并且针对小屏幕设备覆盖栅格类。 因此，在元素上应用任何 .col-md-* 栅格类适用于与屏幕宽度大于或等于分界点大小的设备 ， 并且针对小屏幕设备覆盖栅格类。 因此，在元素上应用任何 .col-lg-* 不存在， 也影响大屏幕设备。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1371600" y="1619250"/>
          <a:ext cx="6400800" cy="196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设备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宽度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类前缀</a:t>
                      </a:r>
                      <a:endParaRPr lang="zh-CN" alt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超小屏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手机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width&lt;768px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col-xs-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小屏幕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平板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width&gt;=768px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col-sm-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中等屏幕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桌面显示器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width&gt;=992px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col-md-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82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大屏幕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大桌面显示器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width&gt;=1200px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col-lg-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084929" y="1830898"/>
            <a:ext cx="30198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>
                <a:solidFill>
                  <a:srgbClr val="2E4864"/>
                </a:solidFill>
                <a:latin typeface="+mn-ea"/>
                <a:ea typeface="+mn-ea"/>
              </a:rPr>
              <a:t>感谢您的支持与信任</a:t>
            </a: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</p:txBody>
      </p: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3257178" y="2588473"/>
            <a:ext cx="2848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accent1"/>
                </a:solidFill>
                <a:latin typeface="+mn-lt"/>
                <a:ea typeface="方正兰亭黑_GBK"/>
              </a:rPr>
              <a:t>THANK YOU FOR WATCHING</a:t>
            </a:r>
            <a:endParaRPr lang="en-US" altLang="zh-CN" sz="180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4540" y="1364615"/>
            <a:ext cx="324040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学习猿地官方</a:t>
            </a:r>
            <a:r>
              <a:rPr lang="en-US" altLang="zh-CN"/>
              <a:t>: http://www.lmonkey.com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152140" y="2638425"/>
            <a:ext cx="36023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bootstrap</a:t>
            </a:r>
            <a:r>
              <a:rPr lang="zh-CN" altLang="en-US"/>
              <a:t>中文网：</a:t>
            </a:r>
            <a:r>
              <a:rPr lang="en-US" altLang="zh-CN"/>
              <a:t>https://www.bootcss.com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731571996122_.pic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7600" y="36195"/>
            <a:ext cx="4369435" cy="4928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88695" y="424815"/>
            <a:ext cx="776922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栅格化布局</a:t>
            </a:r>
            <a:endParaRPr lang="zh-CN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网格布局（Grid）是最强大的 CSS 布局方案。</a:t>
            </a:r>
            <a:endParaRPr lang="zh-CN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它将网页划分成一个个网格，可以任意组合不同的网格，做出各种各样的布局。以前，只能通过复杂的 CSS 框架达到的效果，现在浏览器内置了。</a:t>
            </a:r>
            <a:endParaRPr lang="zh-CN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Grid 布局与 Flex 布局有一定的相似性，都可以指定容器内部多个项目的位置。但是，它们也存在重大区别。</a:t>
            </a:r>
            <a:endParaRPr lang="zh-CN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Flex 布局是轴线布局，只能指定"项目"针对轴线的位置，可以看作是一维布局。Grid 布局则是将容器划分成"行"和"列"，产生单元格，然后指定"项目所在"的单元格，可以看作是二维布局。Grid 布局远比 Flex 布局强大。</a:t>
            </a:r>
            <a:endParaRPr lang="zh-CN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1890" y="2061845"/>
            <a:ext cx="3373120" cy="1520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9955" y="440690"/>
            <a:ext cx="7917180" cy="373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	1.容器和项目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/>
              <a:t>采用网格布局的区域，称为"容器"（container）。容器内部采用网格定位的子元素，称为"项目"（item）。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上面代码中，最外层的&lt;div&gt;元素就是容器，内层的三个&lt;div&gt;元素就是项目。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注意：项目只能是容器的顶层子元素，不包含项目的子元素，比如上面代码的&lt;p&gt;元素就不是项目。Grid 布局只对项目生效。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0" y="1616075"/>
            <a:ext cx="31242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3295" y="365125"/>
            <a:ext cx="76708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行和列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容器里面的水平区域称为"行"（row），垂直区域称为"列"（column）。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水平的深色区域就是"行"，垂直的深色区域就是"列"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765" y="1271270"/>
            <a:ext cx="4232910" cy="2792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72820" y="522605"/>
            <a:ext cx="75819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容器中的属性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display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grid 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指定一个容器采用网格布局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     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默认情况下，容器元素都是块元素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      inline-grid 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设置为行内元素网格布局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grid-template-columns 属性定义每一列的列宽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grid-template-rows 属性定义每一行的行高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注意，设为网格布局以后，容器子元素（项目）的float、display: inline-block、display: table-cell、vertical-align和column-*等设置都将失效。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8555" y="1246505"/>
            <a:ext cx="2084705" cy="2068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559175" y="1965960"/>
            <a:ext cx="37528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lvl="4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rgbClr val="2E4864"/>
                </a:solidFill>
                <a:latin typeface="+mn-ea"/>
                <a:ea typeface="+mn-ea"/>
              </a:rPr>
              <a:t>认识</a:t>
            </a:r>
            <a:r>
              <a:rPr lang="en-US" altLang="zh-CN" sz="2400" b="1">
                <a:solidFill>
                  <a:srgbClr val="2E4864"/>
                </a:solidFill>
                <a:latin typeface="+mn-ea"/>
                <a:ea typeface="+mn-ea"/>
              </a:rPr>
              <a:t>Bootstrap</a:t>
            </a: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828925" y="1972310"/>
            <a:ext cx="37528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lvl="4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rgbClr val="2E4864"/>
                </a:solidFill>
                <a:latin typeface="+mn-ea"/>
                <a:ea typeface="+mn-ea"/>
              </a:rPr>
              <a:t>认识</a:t>
            </a:r>
            <a:r>
              <a:rPr lang="en-US" altLang="zh-CN" sz="2400" b="1">
                <a:solidFill>
                  <a:srgbClr val="2E4864"/>
                </a:solidFill>
                <a:latin typeface="+mn-ea"/>
                <a:ea typeface="+mn-ea"/>
              </a:rPr>
              <a:t>Bootstrap</a:t>
            </a:r>
            <a:r>
              <a:rPr lang="zh-CN" altLang="en-US" sz="2400" b="1">
                <a:solidFill>
                  <a:srgbClr val="2E4864"/>
                </a:solidFill>
                <a:latin typeface="+mn-ea"/>
                <a:ea typeface="+mn-ea"/>
              </a:rPr>
              <a:t>栅格系统</a:t>
            </a: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  <a:p>
            <a:pPr lvl="4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1763</Words>
  <Application>WPS 演示</Application>
  <PresentationFormat>全屏显示(16:9)</PresentationFormat>
  <Paragraphs>118</Paragraphs>
  <Slides>12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 Light</vt:lpstr>
      <vt:lpstr>方正宋刻本秀楷简体</vt:lpstr>
      <vt:lpstr>方正兰亭黑_GBK</vt:lpstr>
      <vt:lpstr>黑体</vt:lpstr>
      <vt:lpstr>微软雅黑 Light</vt:lpstr>
      <vt:lpstr>Arial Unicode MS</vt:lpstr>
      <vt:lpstr>Calibri</vt:lpstr>
      <vt:lpstr>方正兰亭黑_GBK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6634.pptx</dc:title>
  <dc:creator/>
  <cp:lastModifiedBy>daxiong</cp:lastModifiedBy>
  <cp:revision>519</cp:revision>
  <dcterms:created xsi:type="dcterms:W3CDTF">2019-10-26T02:07:00Z</dcterms:created>
  <dcterms:modified xsi:type="dcterms:W3CDTF">2019-10-26T03:21:49Z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