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7484745" cy="2677160"/>
          </a:xfrm>
        </p:spPr>
        <p:txBody>
          <a:bodyPr/>
          <a:lstStyle/>
          <a:p>
            <a:r>
              <a:rPr lang="ru-RU" sz="4600" dirty="0"/>
              <a:t>Игра «2048»</a:t>
            </a:r>
            <a:endParaRPr lang="ru-RU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4295" y="5309870"/>
            <a:ext cx="5121275" cy="1435100"/>
          </a:xfrm>
        </p:spPr>
        <p:txBody>
          <a:bodyPr/>
          <a:lstStyle/>
          <a:p>
            <a:r>
              <a:rPr lang="ru-RU" altLang="en-US" sz="2800"/>
              <a:t>Подготовили Владимир Кондалинцев и Алексей Малыгин</a:t>
            </a:r>
            <a:endParaRPr lang="ru-RU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</a:t>
            </a:r>
            <a:r>
              <a:rPr lang="en-US"/>
              <a:t>дея проекта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3400"/>
              <a:t>Главная идея проекта заключается в проверке своих знаний и умений в использовании библиотеки </a:t>
            </a:r>
            <a:r>
              <a:rPr lang="en-US" altLang="en-US" sz="3400"/>
              <a:t>p</a:t>
            </a:r>
            <a:r>
              <a:rPr lang="ru-RU" altLang="en-US" sz="3400"/>
              <a:t>у</a:t>
            </a:r>
            <a:r>
              <a:rPr lang="en-US" altLang="en-US" sz="3400"/>
              <a:t>game</a:t>
            </a:r>
            <a:endParaRPr lang="en-US" altLang="en-US" sz="3400"/>
          </a:p>
          <a:p>
            <a:endParaRPr lang="en-US" altLang="en-US" sz="3400"/>
          </a:p>
          <a:p>
            <a:r>
              <a:rPr lang="ru-RU" altLang="en-US" sz="3400"/>
              <a:t>Благодаря этому проекту мы повторили изученные темы</a:t>
            </a:r>
            <a:endParaRPr lang="ru-RU" altLang="en-US"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Использованные технологии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3400"/>
              <a:t>В данном проекте мы использовали знакомые всем библиотеки:</a:t>
            </a:r>
            <a:endParaRPr lang="ru-RU" altLang="en-US" sz="3400"/>
          </a:p>
          <a:p>
            <a:r>
              <a:rPr lang="en-US" altLang="en-US" sz="3400"/>
              <a:t>Sys</a:t>
            </a:r>
            <a:endParaRPr lang="en-US" altLang="en-US" sz="3400"/>
          </a:p>
          <a:p>
            <a:endParaRPr lang="en-US" altLang="en-US" sz="3400"/>
          </a:p>
          <a:p>
            <a:r>
              <a:rPr lang="en-US" altLang="en-US" sz="3400"/>
              <a:t>PyGame</a:t>
            </a:r>
            <a:endParaRPr lang="en-US" altLang="en-US" sz="3400"/>
          </a:p>
          <a:p>
            <a:endParaRPr lang="en-US" altLang="en-US" sz="3400"/>
          </a:p>
          <a:p>
            <a:r>
              <a:rPr lang="en-US" altLang="en-US" sz="3400"/>
              <a:t>Random</a:t>
            </a:r>
            <a:endParaRPr lang="en-US" altLang="en-US"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Особенности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3400">
                <a:sym typeface="+mn-ea"/>
              </a:rPr>
              <a:t>Еще у нас есть очки, которые вы можете накапливать про прохождении игры</a:t>
            </a:r>
            <a:endParaRPr lang="ru-RU" altLang="en-US" sz="3400"/>
          </a:p>
          <a:p>
            <a:r>
              <a:rPr lang="ru-RU" altLang="en-US" sz="3400"/>
              <a:t>В нашей игре есть рестарт (необходимо нажать на букву </a:t>
            </a:r>
            <a:r>
              <a:rPr lang="en-US" altLang="en-US" sz="3400"/>
              <a:t>R)</a:t>
            </a:r>
            <a:endParaRPr lang="ru-RU" altLang="en-US" sz="3400"/>
          </a:p>
          <a:p>
            <a:r>
              <a:rPr lang="ru-RU" altLang="en-US" sz="3400"/>
              <a:t>Также в нашей игре есть клавиша которая позволяет мгновенно выиграть</a:t>
            </a:r>
            <a:endParaRPr lang="ru-RU" altLang="en-US" sz="3400"/>
          </a:p>
          <a:p>
            <a:endParaRPr lang="ru-RU" altLang="en-US"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652145"/>
            <a:ext cx="9817735" cy="753745"/>
          </a:xfrm>
        </p:spPr>
        <p:txBody>
          <a:bodyPr/>
          <a:p>
            <a:pPr algn="l"/>
            <a:r>
              <a:rPr lang="ru-RU" altLang="en-US"/>
              <a:t>Итог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255" y="1917700"/>
            <a:ext cx="10431145" cy="4210050"/>
          </a:xfrm>
        </p:spPr>
        <p:txBody>
          <a:bodyPr/>
          <a:p>
            <a:r>
              <a:rPr lang="ru-RU" altLang="en-US" sz="3400"/>
              <a:t>Данный проект помог нам закрепить и улучшить знание пройденных на курсе тем. </a:t>
            </a:r>
            <a:endParaRPr lang="ru-RU" altLang="en-US"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Presentation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«2048»</dc:title>
  <dc:creator/>
  <cp:lastModifiedBy>black</cp:lastModifiedBy>
  <cp:revision>1</cp:revision>
  <dcterms:created xsi:type="dcterms:W3CDTF">2023-01-22T16:35:19Z</dcterms:created>
  <dcterms:modified xsi:type="dcterms:W3CDTF">2023-01-22T16:35:19Z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F1B036DC63104A218F2D410E5CE79B18</vt:lpwstr>
  </property>
  <property fmtid="{D5CDD505-2E9C-101B-9397-08002B2CF9AE}" pid="3" name="KSOProductBuildVer">
    <vt:lpwstr>1033-11.2.0.11214</vt:lpwstr>
  </property>
</Properties>
</file>