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3EC-9F78-44B6-84F9-3977CFA1F89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F84-ED7B-405C-9840-B64B4B5BFE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3EC-9F78-44B6-84F9-3977CFA1F89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F84-ED7B-405C-9840-B64B4B5BF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3EC-9F78-44B6-84F9-3977CFA1F89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F84-ED7B-405C-9840-B64B4B5BF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3EC-9F78-44B6-84F9-3977CFA1F89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F84-ED7B-405C-9840-B64B4B5BF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3EC-9F78-44B6-84F9-3977CFA1F89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F84-ED7B-405C-9840-B64B4B5BFE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3EC-9F78-44B6-84F9-3977CFA1F89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F84-ED7B-405C-9840-B64B4B5BF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3EC-9F78-44B6-84F9-3977CFA1F89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F84-ED7B-405C-9840-B64B4B5BF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3EC-9F78-44B6-84F9-3977CFA1F89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F84-ED7B-405C-9840-B64B4B5BF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3EC-9F78-44B6-84F9-3977CFA1F89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F84-ED7B-405C-9840-B64B4B5BF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3EC-9F78-44B6-84F9-3977CFA1F89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3F84-ED7B-405C-9840-B64B4B5BFE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003EC-9F78-44B6-84F9-3977CFA1F89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96C3F84-ED7B-405C-9840-B64B4B5BFEB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A003EC-9F78-44B6-84F9-3977CFA1F89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6C3F84-ED7B-405C-9840-B64B4B5BFEB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Film Types(Vocabulary)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VIOL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Fantasy Film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 descr="C:\Users\PADMINI\Desktop\jado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81200"/>
            <a:ext cx="6019799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Melodramatic Film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266" name="Picture 2" descr="C:\Users\PADMINI\Desktop\maxres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14600"/>
            <a:ext cx="6096000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Epic/Historical Movie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 descr="C:\Users\PADMINI\Desktop\io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133600"/>
            <a:ext cx="6019800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Suspense Thriller/Mystery Film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C:\Users\PADMINI\Desktop\main-qimg-ae26494facee539b1f0d4954e21c2c02-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2763" y="2133600"/>
            <a:ext cx="4762500" cy="3849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 Movie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C:\Users\PADMINI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62" y="2209800"/>
            <a:ext cx="4567237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Supernatural Movie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C:\Users\PADMINI\Desktop\maxres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9800"/>
            <a:ext cx="5257800" cy="3727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and Gangster Film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6386" name="Picture 2" descr="C:\Users\PADMINI\Desktop\maxres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362200"/>
            <a:ext cx="5334001" cy="3667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Cowboy Movie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C:\Users\PADMINI\Desktop\047b983be3f5dd69b644eb2512ad252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3762" y="2133600"/>
            <a:ext cx="5583237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Entertainer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C:\Users\PADMINI\Desktop\SVSC_Pos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209800"/>
            <a:ext cx="5257800" cy="3397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Extravaganza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38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9458" name="Picture 2" descr="C:\Users\PADMINI\Desktop\Sivaji_The_Bo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819400"/>
            <a:ext cx="5715000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Movie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PADMINI\Desktop\marketinglessonsfromjames-bo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133600"/>
            <a:ext cx="495300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Musical Film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C:\Users\PADMINI\Desktop\inde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286000"/>
            <a:ext cx="5018087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Adventure Film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 descr="C:\Users\PADMINI\Desktop\7_Adventures_of_Sinb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133600"/>
            <a:ext cx="5791199" cy="3276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Silent Movie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 descr="C:\Users\PADMINI\Desktop\hq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0575" y="2057400"/>
            <a:ext cx="4572000" cy="3652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Patriotic Film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 descr="C:\Users\PADMINI\Desktop\bollywood-patriotic-movie-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6375" y="2362200"/>
            <a:ext cx="3143250" cy="35417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 beat Film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 descr="C:\Users\PADMINI\Desktop\hq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86000"/>
            <a:ext cx="4572000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of the Mill(routine)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 descr="C:\Users\PADMINI\Desktop\inde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09800"/>
            <a:ext cx="5638800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Movie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 descr="C:\Users\PADMINI\Desktop\51hEpUhv0dL._SY445_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057401"/>
            <a:ext cx="434340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Evergreen Movie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 descr="C:\Users\PADMINI\Desktop\shola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133600"/>
            <a:ext cx="6350000" cy="3359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Multistarrer</a:t>
            </a:r>
            <a:r>
              <a:rPr lang="en-US" dirty="0" smtClean="0"/>
              <a:t>/ Blockbuster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 descr="C:\Users\PADMINI\Desktop\inde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86000"/>
            <a:ext cx="5638800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Scifi</a:t>
            </a:r>
            <a:r>
              <a:rPr lang="en-US" dirty="0" smtClean="0"/>
              <a:t> Movie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 descr="C:\Users\PADMINI\Desktop\Terminator-Style-Shanker-Epic-Robot-Film-Enthiran-Movie-Pos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09800"/>
            <a:ext cx="5943600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Horror Movie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PADMINI\Desktop\bhayanak_bhootan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0" y="2286000"/>
            <a:ext cx="5473700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Tragedy Film/Tear Jerker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PADMINI\Desktop\inde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2133600"/>
            <a:ext cx="487045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Mythological Movies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PADMINI\Desktop\main-qimg-df428f2be79ce6fcd57ff431f07b188f-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138" y="2057401"/>
            <a:ext cx="5734050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 Film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PADMINI\Desktop\main-qimg-589f48939bde77b97a0db7a6bb0b133c-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09800"/>
            <a:ext cx="5715000" cy="3752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Biopic Film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PADMINI\Desktop\maxres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33600"/>
            <a:ext cx="6019801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Sentimental Film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352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 descr="C:\Users\PADMINI\Desktop\Gorintaku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200400"/>
            <a:ext cx="6494463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Romantic Film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PADMINI\Desktop\salman-khan-mpk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838" y="2133600"/>
            <a:ext cx="7229475" cy="3657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140</TotalTime>
  <Words>68</Words>
  <Application>Microsoft Office PowerPoint</Application>
  <PresentationFormat>On-screen Show (4:3)</PresentationFormat>
  <Paragraphs>30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Film Types(Vocabulary)</vt:lpstr>
      <vt:lpstr>Action Movie</vt:lpstr>
      <vt:lpstr>Horror Movie</vt:lpstr>
      <vt:lpstr>Tragedy Film/Tear Jerker</vt:lpstr>
      <vt:lpstr>Mythological Movies</vt:lpstr>
      <vt:lpstr>Period Film</vt:lpstr>
      <vt:lpstr>Biopic Film</vt:lpstr>
      <vt:lpstr>Sentimental Film</vt:lpstr>
      <vt:lpstr>Romantic Film</vt:lpstr>
      <vt:lpstr>Fantasy Film</vt:lpstr>
      <vt:lpstr>Melodramatic Film</vt:lpstr>
      <vt:lpstr>Epic/Historical Movie</vt:lpstr>
      <vt:lpstr>Suspense Thriller/Mystery Film</vt:lpstr>
      <vt:lpstr>War Movie</vt:lpstr>
      <vt:lpstr>Supernatural Movie</vt:lpstr>
      <vt:lpstr>Crime and Gangster Film</vt:lpstr>
      <vt:lpstr>Cowboy Movie</vt:lpstr>
      <vt:lpstr>Family Entertainer</vt:lpstr>
      <vt:lpstr>Extravaganza</vt:lpstr>
      <vt:lpstr>Musical Film</vt:lpstr>
      <vt:lpstr>Adventure Film</vt:lpstr>
      <vt:lpstr>Silent Movie</vt:lpstr>
      <vt:lpstr>Patriotic Film</vt:lpstr>
      <vt:lpstr>Off beat Film</vt:lpstr>
      <vt:lpstr>Run of the Mill(routine)</vt:lpstr>
      <vt:lpstr>Classic Movie</vt:lpstr>
      <vt:lpstr>Evergreen Movie</vt:lpstr>
      <vt:lpstr>Multistarrer/ Blockbuster</vt:lpstr>
      <vt:lpstr>Scifi Movie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 Types(Vocabulary)</dc:title>
  <dc:creator>PADMINI</dc:creator>
  <cp:lastModifiedBy>PADMINI</cp:lastModifiedBy>
  <cp:revision>1</cp:revision>
  <dcterms:created xsi:type="dcterms:W3CDTF">2018-01-25T13:06:38Z</dcterms:created>
  <dcterms:modified xsi:type="dcterms:W3CDTF">2018-01-25T15:26:40Z</dcterms:modified>
</cp:coreProperties>
</file>