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3848-1552-41D0-AAD5-E49E5B6532E8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BFAD-07D1-4FC6-B3CC-012B793B1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3848-1552-41D0-AAD5-E49E5B6532E8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BFAD-07D1-4FC6-B3CC-012B793B1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3848-1552-41D0-AAD5-E49E5B6532E8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BFAD-07D1-4FC6-B3CC-012B793B1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3848-1552-41D0-AAD5-E49E5B6532E8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BFAD-07D1-4FC6-B3CC-012B793B1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3848-1552-41D0-AAD5-E49E5B6532E8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BFAD-07D1-4FC6-B3CC-012B793B1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3848-1552-41D0-AAD5-E49E5B6532E8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BFAD-07D1-4FC6-B3CC-012B793B1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3848-1552-41D0-AAD5-E49E5B6532E8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BFAD-07D1-4FC6-B3CC-012B793B1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3848-1552-41D0-AAD5-E49E5B6532E8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BFAD-07D1-4FC6-B3CC-012B793B1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3848-1552-41D0-AAD5-E49E5B6532E8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BFAD-07D1-4FC6-B3CC-012B793B1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3848-1552-41D0-AAD5-E49E5B6532E8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BFAD-07D1-4FC6-B3CC-012B793B1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3848-1552-41D0-AAD5-E49E5B6532E8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8D1BFAD-07D1-4FC6-B3CC-012B793B1F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A0A3848-1552-41D0-AAD5-E49E5B6532E8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8D1BFAD-07D1-4FC6-B3CC-012B793B1F8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Past Continuous Tense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and Junior VIOL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I was sleeping l saw a dream.</a:t>
            </a:r>
            <a:endParaRPr lang="en-US" dirty="0"/>
          </a:p>
        </p:txBody>
      </p:sp>
      <p:pic>
        <p:nvPicPr>
          <p:cNvPr id="1026" name="Picture 2" descr="C:\Users\PADMINI\Desktop\d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514600"/>
            <a:ext cx="4114800" cy="3086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he was walking two dogs chased him.</a:t>
            </a:r>
            <a:endParaRPr lang="en-US" dirty="0"/>
          </a:p>
        </p:txBody>
      </p:sp>
      <p:pic>
        <p:nvPicPr>
          <p:cNvPr id="2050" name="Picture 2" descr="C:\Users\PADMINI\Desktop\dog_chase_man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438400"/>
            <a:ext cx="5080000" cy="337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talk about two actions going on in the past </a:t>
            </a:r>
            <a:r>
              <a:rPr lang="en-US" dirty="0" err="1" smtClean="0"/>
              <a:t>simultaneously.eg:when</a:t>
            </a:r>
            <a:r>
              <a:rPr lang="en-US" dirty="0" smtClean="0"/>
              <a:t> the teacher was teaching the students were listening.</a:t>
            </a:r>
            <a:endParaRPr lang="en-US" dirty="0"/>
          </a:p>
        </p:txBody>
      </p:sp>
      <p:pic>
        <p:nvPicPr>
          <p:cNvPr id="3074" name="Picture 2" descr="C:\Users\PADMINI\Desktop\t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581401"/>
            <a:ext cx="4953000" cy="2319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he was crossing the road a bike hit him. </a:t>
            </a:r>
            <a:endParaRPr lang="en-US" dirty="0"/>
          </a:p>
        </p:txBody>
      </p:sp>
      <p:pic>
        <p:nvPicPr>
          <p:cNvPr id="7170" name="Picture 2" descr="C:\Users\PADMINI\Desktop\bi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7127200" y="-3352800"/>
            <a:ext cx="29451301" cy="1592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PADMINI\Desktop\bi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4384000" y="4648200"/>
            <a:ext cx="27242453" cy="1409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Past Continuous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Subject +was/were+ verb +</a:t>
            </a:r>
            <a:r>
              <a:rPr lang="en-US" dirty="0" err="1" smtClean="0"/>
              <a:t>ing</a:t>
            </a:r>
            <a:r>
              <a:rPr lang="en-US" dirty="0" smtClean="0"/>
              <a:t>(affirmative)</a:t>
            </a:r>
          </a:p>
          <a:p>
            <a:endParaRPr lang="en-US" dirty="0" smtClean="0"/>
          </a:p>
          <a:p>
            <a:r>
              <a:rPr lang="en-US" dirty="0" err="1" smtClean="0"/>
              <a:t>Subject+wasn’t</a:t>
            </a:r>
            <a:r>
              <a:rPr lang="en-US" dirty="0" smtClean="0"/>
              <a:t>/</a:t>
            </a:r>
            <a:r>
              <a:rPr lang="en-US" dirty="0" err="1" smtClean="0"/>
              <a:t>were’nt+verb+ing</a:t>
            </a:r>
            <a:r>
              <a:rPr lang="en-US" dirty="0" smtClean="0"/>
              <a:t>(negative)</a:t>
            </a:r>
          </a:p>
          <a:p>
            <a:endParaRPr lang="en-US" dirty="0" smtClean="0"/>
          </a:p>
          <a:p>
            <a:r>
              <a:rPr lang="en-US" dirty="0" smtClean="0"/>
              <a:t>Was/</a:t>
            </a:r>
            <a:r>
              <a:rPr lang="en-US" dirty="0" err="1" smtClean="0"/>
              <a:t>Were+subject</a:t>
            </a:r>
            <a:r>
              <a:rPr lang="en-US" dirty="0" smtClean="0"/>
              <a:t> +verb +</a:t>
            </a:r>
            <a:r>
              <a:rPr lang="en-US" dirty="0" err="1" smtClean="0"/>
              <a:t>ing</a:t>
            </a:r>
            <a:r>
              <a:rPr lang="en-US" dirty="0" smtClean="0"/>
              <a:t>(interrogative)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Indicators of Past Continuous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As</a:t>
            </a:r>
          </a:p>
          <a:p>
            <a:r>
              <a:rPr lang="en-US" dirty="0" smtClean="0"/>
              <a:t>While</a:t>
            </a:r>
          </a:p>
          <a:p>
            <a:r>
              <a:rPr lang="en-US" dirty="0" smtClean="0"/>
              <a:t>When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Past Continuous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talk about an action going on at a particular time in the past.</a:t>
            </a:r>
          </a:p>
          <a:p>
            <a:r>
              <a:rPr lang="en-US" dirty="0" err="1" smtClean="0"/>
              <a:t>eg:At</a:t>
            </a:r>
            <a:r>
              <a:rPr lang="en-US" dirty="0" smtClean="0"/>
              <a:t> 8 0’clock this morning I was having breakfast.</a:t>
            </a:r>
            <a:endParaRPr lang="en-US" dirty="0"/>
          </a:p>
        </p:txBody>
      </p:sp>
      <p:pic>
        <p:nvPicPr>
          <p:cNvPr id="1026" name="Picture 2" descr="C:\Users\PADMINI\Desktop\ea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3657600"/>
            <a:ext cx="2933007" cy="2301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this time yesterday we were travelling.</a:t>
            </a:r>
            <a:endParaRPr lang="en-US" dirty="0"/>
          </a:p>
        </p:txBody>
      </p:sp>
      <p:pic>
        <p:nvPicPr>
          <p:cNvPr id="2050" name="Picture 2" descr="C:\Users\PADMINI\Desktop\bu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39" y="2656369"/>
            <a:ext cx="5453061" cy="40905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 evening I was watching TV.</a:t>
            </a:r>
            <a:endParaRPr lang="en-US" dirty="0"/>
          </a:p>
        </p:txBody>
      </p:sp>
      <p:pic>
        <p:nvPicPr>
          <p:cNvPr id="3074" name="Picture 2" descr="C:\Users\PADMINI\Desktop\tv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590800"/>
            <a:ext cx="3733800" cy="31191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talk about long continuous actions in the past. </a:t>
            </a:r>
            <a:r>
              <a:rPr lang="en-US" dirty="0" err="1" smtClean="0"/>
              <a:t>Eg:It</a:t>
            </a:r>
            <a:r>
              <a:rPr lang="en-US" dirty="0" smtClean="0"/>
              <a:t> was raining all day yesterday.</a:t>
            </a:r>
            <a:endParaRPr lang="en-US" dirty="0"/>
          </a:p>
        </p:txBody>
      </p:sp>
      <p:pic>
        <p:nvPicPr>
          <p:cNvPr id="4098" name="Picture 2" descr="C:\Users\PADMINI\Desktop\heavy ra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4096" y="3124200"/>
            <a:ext cx="3893279" cy="259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were shopping the whole day yesterday.</a:t>
            </a:r>
            <a:endParaRPr lang="en-US" dirty="0"/>
          </a:p>
        </p:txBody>
      </p:sp>
      <p:pic>
        <p:nvPicPr>
          <p:cNvPr id="5122" name="Picture 2" descr="C:\Users\PADMINI\Desktop\sho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5069" y="2429269"/>
            <a:ext cx="5395331" cy="35905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talk about a continuing action interrupted by another short action.eg: When I was watching </a:t>
            </a:r>
            <a:r>
              <a:rPr lang="en-US" dirty="0" err="1" smtClean="0"/>
              <a:t>tv</a:t>
            </a:r>
            <a:r>
              <a:rPr lang="en-US" dirty="0" smtClean="0"/>
              <a:t> my friend called me.</a:t>
            </a:r>
            <a:endParaRPr lang="en-US" dirty="0"/>
          </a:p>
        </p:txBody>
      </p:sp>
      <p:pic>
        <p:nvPicPr>
          <p:cNvPr id="6146" name="Picture 2" descr="C:\Users\PADMINI\Desktop\tt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505200"/>
            <a:ext cx="3695700" cy="228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55</TotalTime>
  <Words>174</Words>
  <Application>Microsoft Office PowerPoint</Application>
  <PresentationFormat>On-screen Show (4:3)</PresentationFormat>
  <Paragraphs>26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Past Continuous Tense</vt:lpstr>
      <vt:lpstr>Structure of Past Continuous</vt:lpstr>
      <vt:lpstr>Indicators of Past Continuous</vt:lpstr>
      <vt:lpstr>Uses of Past Continuous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Past Continuous Tense</dc:title>
  <dc:creator>PADMINI</dc:creator>
  <cp:lastModifiedBy>PADMINI</cp:lastModifiedBy>
  <cp:revision>2</cp:revision>
  <dcterms:created xsi:type="dcterms:W3CDTF">2017-11-15T13:43:21Z</dcterms:created>
  <dcterms:modified xsi:type="dcterms:W3CDTF">2017-11-15T15:16:28Z</dcterms:modified>
</cp:coreProperties>
</file>