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A5F7-9851-4CC1-B5A2-96004852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10499-449A-49F7-B938-59E77C205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1A70-F660-4F1E-B8A5-C470950D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4CE6-60AE-489F-A97A-5E8F7821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6E5F-2F92-4E08-96E7-0FA5BDFD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7CFE-C39A-43C1-A0ED-2CBC1695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BEF94-8F09-4D3E-A403-223224C3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35DC-C9B6-4D09-9265-C5BACA3C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AEA4-1B4B-4503-B252-DD509825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FC0B-E393-4D2A-96FE-D70A74D5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5515-E4E2-493D-B9ED-FF8A8433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4F93-244D-468A-9B05-9F74F55F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9F22-0D8D-4BDF-BE1C-98D3101C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FDC8-F3BE-4A25-891D-5EB0CF9B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703E-1783-4F5E-A203-7A120788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D10-DFF4-494D-B960-31A6F154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25F-8DC9-4F4F-9450-25D51BFA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7BDC-B3C1-45B4-A8AE-FDB7E90C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A740-0819-44E6-97F9-7EE2C01E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FCB1-BA15-48F7-9986-014C5D95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5C75-7C96-481B-A895-AA910D38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41C2D-5CE2-451D-AB4F-B0B1AACC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18AB1-7340-4FE0-B9A1-D1C4C2EF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B052-533B-4730-BD93-438254F6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0E02-E04B-4F0F-9124-E815D32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5899-6655-4C3B-9238-A019738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BE00-512F-4E4E-8947-C65057AAC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7013-2D17-4265-940C-3F18FB39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AF38-BB4E-44D9-B4C5-228EAF38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400A-29A5-4866-8914-BDD5FFD4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0115-763A-47B0-9FA7-89A112D6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E129-A40F-4004-8E78-1360A0A7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BE0B-74DE-4852-88DF-C8B58415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41DC-B0FF-4E89-8923-84DC91D1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D9290-7BEF-47BC-BF1B-171B8557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BC99-E61D-4FA1-9280-581964236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A182A-DAEA-47ED-B445-B32EFDA9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392D8-8584-44E3-A670-393BA3D0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9B5B8-FD59-4C14-BF62-D6A481E2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740-B209-40DD-A3B3-C5C1ECEE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F8BAD-BEBC-4E8D-A308-753F720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D64F-C3CD-4BB6-B056-ED4AB4A5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9E751-B508-4E3D-93DA-4528FD6D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8C2A4-E2D2-48FC-9D3C-69719E42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A8AEC-4F50-4CE3-A22B-D9A5CE64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46E5-A9ED-47FD-BC80-8503EFF1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158C-7B88-4F2D-B150-2A888D4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9D66-7A28-424C-8E03-C826475F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79AD6-D66C-4473-A67B-AD6ED3B5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8B0A-6D30-4E37-A092-CC85C344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4A96-F370-4B80-B684-5318C9C5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2BBE2-AF2E-4C97-9633-8E91B2F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3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060C-269A-4874-BEE0-58E0B163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0E3AE-B9C4-4BD1-AEB5-EA1179FC5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D2D0-BFED-41FA-9A55-01DACF44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E500-D956-4DF0-9DEA-2EA81C4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9571-E1AE-43A9-8A72-49E15D0B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E5FB-E998-4896-B479-97516325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1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7746-991D-488F-B300-41872553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3762-E4E1-4820-81CC-6642C58D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FA7C-8EB9-43E4-8D32-819F55ADE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A026-9DC5-4F20-B56F-A883B2D310B0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B32F-0DEF-4D47-B2C1-132BE1B4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5E6C-FFE2-4F24-90CE-EAD56649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ECCE-FAFF-4E22-B27A-DE2454EDA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C5B-F97B-4466-835F-9952729ED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QUALITIES OF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16116-B00E-4010-B47D-B66764BC1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7721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0A9-D6C7-46DA-B200-DB48B629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AE85-56DF-4E5C-AE6F-FB023399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IN" dirty="0"/>
              <a:t> aggressive</a:t>
            </a:r>
          </a:p>
          <a:p>
            <a:r>
              <a:rPr lang="en-IN" dirty="0"/>
              <a:t> quarrelsome</a:t>
            </a:r>
          </a:p>
          <a:p>
            <a:r>
              <a:rPr lang="en-IN" dirty="0"/>
              <a:t>  argumentative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arrogant</a:t>
            </a:r>
          </a:p>
          <a:p>
            <a:r>
              <a:rPr lang="en-IN" dirty="0"/>
              <a:t>  haughty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DA385-EEB9-4EB7-9135-61917725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3" y="1809750"/>
            <a:ext cx="3350202" cy="2242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89642-618B-4AB7-92CB-624A1A3F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4250170"/>
            <a:ext cx="2162175" cy="22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0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6EAA-A6DB-42D4-9137-C1D187E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FECD-4955-4C91-BE66-CB0D9D38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stubborn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ruthless</a:t>
            </a:r>
          </a:p>
          <a:p>
            <a:r>
              <a:rPr lang="en-IN" dirty="0"/>
              <a:t> callous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1909A-A13F-4D70-A3DF-6715EC19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29" y="1825625"/>
            <a:ext cx="367405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8C5A4-2235-41C9-8388-3BFB9100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81" y="3714318"/>
            <a:ext cx="2992582" cy="24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2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BC6-CCF4-4A7A-9CBC-517D8A9F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8F6C-97BD-496E-BB78-075B92AD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pessimist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greedy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AE8B-7D8B-4B7D-BE0B-20C2DE1E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1825625"/>
            <a:ext cx="3546764" cy="293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395E8-D7B3-4603-9C00-BEDBD4FD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421" y="2938463"/>
            <a:ext cx="21621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722B8-C9E0-4E13-BFD4-B12CA5F73F72}"/>
              </a:ext>
            </a:extLst>
          </p:cNvPr>
          <p:cNvSpPr txBox="1"/>
          <p:nvPr/>
        </p:nvSpPr>
        <p:spPr>
          <a:xfrm>
            <a:off x="800100" y="633845"/>
            <a:ext cx="99661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  fussy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cynical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skeptical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814FE-F13A-4401-B738-097F2742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91" y="311727"/>
            <a:ext cx="3429000" cy="233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2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96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BC6-CCF4-4A7A-9CBC-517D8A9F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8F6C-97BD-496E-BB78-075B92AD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3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QUALITIES OF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QUALITIES OF PEOPLE</dc:title>
  <dc:creator>Padmini</dc:creator>
  <cp:lastModifiedBy>Padmini</cp:lastModifiedBy>
  <cp:revision>4</cp:revision>
  <dcterms:created xsi:type="dcterms:W3CDTF">2021-03-29T15:01:45Z</dcterms:created>
  <dcterms:modified xsi:type="dcterms:W3CDTF">2021-03-30T15:25:28Z</dcterms:modified>
</cp:coreProperties>
</file>