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9" r:id="rId7"/>
    <p:sldId id="272" r:id="rId8"/>
    <p:sldId id="274" r:id="rId9"/>
    <p:sldId id="275" r:id="rId10"/>
    <p:sldId id="273" r:id="rId11"/>
    <p:sldId id="271" r:id="rId12"/>
    <p:sldId id="270" r:id="rId13"/>
    <p:sldId id="268" r:id="rId14"/>
    <p:sldId id="267" r:id="rId15"/>
    <p:sldId id="266" r:id="rId16"/>
    <p:sldId id="265" r:id="rId17"/>
    <p:sldId id="264" r:id="rId18"/>
    <p:sldId id="260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E3A-9F88-43BC-B513-94F7DF74A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4812-A578-4422-B3AE-0381C5D9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7EEF-5E39-4C99-9672-FE97697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470E-8DCD-459D-8534-621F5E9D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A1BB-0638-4C75-AEC5-8DB5D30E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8070-B277-4E1D-976E-4284F170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935CE-A75D-4772-8226-1B566DF1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869C-7523-4147-87F5-591B0AF8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7ADA-B2AD-499E-9217-6A7FA6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A467-E9C6-4E0F-B6CA-CDF3E0C9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B87AA-A16A-4DC6-8F68-A8AE41C89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D55B4-3908-454A-B281-622EF75F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3EC1-9289-423F-86BE-1999A567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9B56-8B32-4270-8ECF-F5FACAF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BDEE-0857-4779-A37A-C7825EAD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FDF-95EA-4E5E-A81A-B48AED7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07A-4711-4B48-B9F1-F17B30A3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2B1B-63CB-4D22-97ED-6C920D65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F57E-DD3E-4C6A-A75B-22ACDF4D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E885-DF3E-4371-AAD1-6D8E9AD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8302-11D0-4611-BCF1-0AD3F7BD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50E14-3259-4BB9-B11C-94A6D632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8C23-2B36-4E85-AE05-A5230967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DC3E-9F46-4374-BAE7-5138CA1B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0A48-43DD-41E7-882E-2E3FFD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4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E5-BD3F-491C-AC2C-19C87C5C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238D-EDE6-42B4-A1F6-50D5FDCE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8E370-DEF3-4E6D-8E9A-6B31B77A8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07D2-E6D7-46D7-84B7-EE312B60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D193-4607-4BE4-8EE9-ABFEA0A1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ED9F-7104-4552-8C5C-13E51A79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5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35B6-7AEF-4C10-A246-EB454DA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8F76-7848-4A8D-959E-8C4646F1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580A-C1D3-4A7B-9EE0-74E633C5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4C62E-4893-4FE7-8877-1A01FD26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1BC37-0B9A-41BB-A6FC-D88675EA3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D1E49-644A-44E6-AB8F-787CCC81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3932-D4D0-47BF-8289-A554C57F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9433-112C-403F-A84C-CA61C193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CE6-4F14-4E13-ADA3-BEFB99CD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3C85-A3CE-4434-B462-40C6AACF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A33DA-8C4E-46EE-8055-86B68C47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DE7E0-0856-4E5C-80D7-FD8F5423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93074-B087-48C3-B9EF-E2827A07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522C4-1C26-4DF7-9186-607714B1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131B-6572-48BC-8447-01E6C6BD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4410-7A98-41A1-8198-58EABBD4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F2C9-B6FB-4424-9A0E-D00825AC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33A9E-6465-4334-BDC9-6012963A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7C2E6-AE54-4875-AA5B-45E9505E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86DF-F331-4A86-8019-FF01C55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B033-9EA7-4C0C-95EA-95F89AF0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926-F517-43F9-B90B-462B50F7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95E1B-46CD-4F39-BFD3-D9B784ED6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BF4CC-611D-4425-BB0E-9E0B7551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2FCF-3D0D-46DC-8D46-04978967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8389-B94E-4A3F-8326-8EEA9072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0212-EB76-4BD1-A725-ED78B781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D0DEC-E315-455A-84B0-DCA725ED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6282C-D5C4-48CF-AF2A-0F5FAFEF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623D-FB6A-400D-8A7A-F62526A49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9DCB-FEC6-4AB8-B560-E075B5908E0A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4A74-F5FC-49C8-98DC-C4FB6B91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9D56-5595-4D17-9893-4E009DCD3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307F-0CD0-40DF-B740-31071758D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8C90-9B71-4CE1-ADB0-D5165B510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FUTURE TENSE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82D3-DF99-47AC-9081-4F90C2665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r>
              <a:rPr lang="en-US" dirty="0"/>
              <a:t>We are leaving tomorrow.</a:t>
            </a:r>
          </a:p>
          <a:p>
            <a:r>
              <a:rPr lang="en-US" dirty="0"/>
              <a:t>They are shifting tomorrow.</a:t>
            </a:r>
          </a:p>
          <a:p>
            <a:r>
              <a:rPr lang="en-US" dirty="0"/>
              <a:t>He is joining duty next week.</a:t>
            </a:r>
          </a:p>
          <a:p>
            <a:r>
              <a:rPr lang="en-US" dirty="0"/>
              <a:t>I am going out this evening.</a:t>
            </a:r>
          </a:p>
          <a:p>
            <a:r>
              <a:rPr lang="en-US" dirty="0"/>
              <a:t>He is getting married next month.</a:t>
            </a:r>
          </a:p>
          <a:p>
            <a:r>
              <a:rPr lang="en-US" dirty="0"/>
              <a:t>We are moving  into our new house next week.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59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/>
              <a:t>STRUCTURE 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0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6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7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To express future guesses and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41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To express willingness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92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67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84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6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STRUCTURE 1</a:t>
            </a:r>
          </a:p>
          <a:p>
            <a:endParaRPr lang="en-US" dirty="0"/>
          </a:p>
          <a:p>
            <a:r>
              <a:rPr lang="en-US" dirty="0"/>
              <a:t> subject + will + base form of verb [affirmative sentence]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subject + will not[won’t] + base form of verb[negative sentence]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will  + subject + base form of verb [interrogative sentence]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99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OF SIMPLE FUTURE [STRUCTURE-1]</a:t>
            </a:r>
          </a:p>
          <a:p>
            <a:pPr marL="0" indent="0">
              <a:buNone/>
            </a:pPr>
            <a:r>
              <a:rPr lang="en-US" dirty="0"/>
              <a:t>    To talk about a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To express a promise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To express future guesses and predictions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To express willingness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To express instant decisions</a:t>
            </a:r>
          </a:p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41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EXAMPLES</a:t>
            </a:r>
          </a:p>
          <a:p>
            <a:r>
              <a:rPr lang="en-US" dirty="0"/>
              <a:t>I will call you tomorrow.</a:t>
            </a:r>
          </a:p>
          <a:p>
            <a:r>
              <a:rPr lang="en-US" dirty="0"/>
              <a:t>He will return from the US next year.</a:t>
            </a:r>
          </a:p>
          <a:p>
            <a:r>
              <a:rPr lang="en-US" dirty="0"/>
              <a:t>Our team will certainly win.</a:t>
            </a:r>
          </a:p>
          <a:p>
            <a:r>
              <a:rPr lang="en-US" dirty="0"/>
              <a:t>I think I will go to bed.</a:t>
            </a:r>
          </a:p>
          <a:p>
            <a:r>
              <a:rPr lang="en-US" dirty="0"/>
              <a:t>Next year we will have elections.</a:t>
            </a:r>
          </a:p>
          <a:p>
            <a:r>
              <a:rPr lang="en-US" dirty="0"/>
              <a:t>I think it will rain this evening.</a:t>
            </a:r>
          </a:p>
          <a:p>
            <a:r>
              <a:rPr lang="en-US" dirty="0"/>
              <a:t>I don’t think we will reach on time.</a:t>
            </a:r>
          </a:p>
          <a:p>
            <a:r>
              <a:rPr lang="en-US" dirty="0"/>
              <a:t>They will come tomorrow. </a:t>
            </a:r>
          </a:p>
          <a:p>
            <a:r>
              <a:rPr lang="en-US" dirty="0"/>
              <a:t>I will help you with the work.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6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STRUCTURE 2</a:t>
            </a:r>
          </a:p>
          <a:p>
            <a:r>
              <a:rPr lang="en-US" dirty="0"/>
              <a:t> subject + am/is/are +going to + verb [affirmative sentence]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subject + am not/is not/are not +going to + verb [negative sentence]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am/is/are + subject + going to + verb?  [interrogative sentence]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>
            <a:normAutofit/>
          </a:bodyPr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USES OF SIMPLE FUTURE  [STRUCTURE- 2]</a:t>
            </a:r>
          </a:p>
          <a:p>
            <a:endParaRPr lang="en-US" dirty="0"/>
          </a:p>
          <a:p>
            <a:r>
              <a:rPr lang="en-US" dirty="0"/>
              <a:t>To talk about future intentions and plans</a:t>
            </a:r>
          </a:p>
          <a:p>
            <a:endParaRPr lang="en-US" dirty="0"/>
          </a:p>
          <a:p>
            <a:r>
              <a:rPr lang="en-US" dirty="0"/>
              <a:t>To talk about something already decided at the time of speaking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/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r>
              <a:rPr lang="en-US" dirty="0"/>
              <a:t>The sky is getting really </a:t>
            </a:r>
            <a:r>
              <a:rPr lang="en-US" dirty="0" err="1"/>
              <a:t>dark.It</a:t>
            </a:r>
            <a:r>
              <a:rPr lang="en-US" dirty="0"/>
              <a:t> is going to rain.</a:t>
            </a:r>
          </a:p>
          <a:p>
            <a:r>
              <a:rPr lang="en-US" dirty="0"/>
              <a:t>There is no milk in the </a:t>
            </a:r>
            <a:r>
              <a:rPr lang="en-US" dirty="0" err="1"/>
              <a:t>house.I</a:t>
            </a:r>
            <a:r>
              <a:rPr lang="en-US" dirty="0"/>
              <a:t> am going to buy some.</a:t>
            </a:r>
          </a:p>
          <a:p>
            <a:r>
              <a:rPr lang="en-US" dirty="0"/>
              <a:t>I feel very </a:t>
            </a:r>
            <a:r>
              <a:rPr lang="en-US" dirty="0" err="1"/>
              <a:t>tired.I</a:t>
            </a:r>
            <a:r>
              <a:rPr lang="en-US" dirty="0"/>
              <a:t> am going to take rest.</a:t>
            </a:r>
          </a:p>
          <a:p>
            <a:r>
              <a:rPr lang="en-US" dirty="0"/>
              <a:t>They find this house too </a:t>
            </a:r>
            <a:r>
              <a:rPr lang="en-US" dirty="0" err="1"/>
              <a:t>small.They</a:t>
            </a:r>
            <a:r>
              <a:rPr lang="en-US" dirty="0"/>
              <a:t> are going to move into a bigger house.</a:t>
            </a:r>
          </a:p>
          <a:p>
            <a:r>
              <a:rPr lang="en-US" dirty="0"/>
              <a:t>My English is </a:t>
            </a:r>
            <a:r>
              <a:rPr lang="en-US" dirty="0" err="1"/>
              <a:t>bad.I</a:t>
            </a:r>
            <a:r>
              <a:rPr lang="en-US" dirty="0"/>
              <a:t> am going to join an English course.</a:t>
            </a:r>
          </a:p>
          <a:p>
            <a:r>
              <a:rPr lang="en-US" dirty="0"/>
              <a:t>Tomorrow is Sunday. I am going to wake up late.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4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6F1-C54E-4409-80C6-053A65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163287"/>
            <a:ext cx="12001500" cy="824592"/>
          </a:xfrm>
        </p:spPr>
        <p:txBody>
          <a:bodyPr>
            <a:normAutofit/>
          </a:bodyPr>
          <a:lstStyle/>
          <a:p>
            <a:r>
              <a:rPr lang="en-US" dirty="0"/>
              <a:t> 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B137-C452-4306-97A8-1F085F6D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216480"/>
            <a:ext cx="12001500" cy="5535384"/>
          </a:xfrm>
        </p:spPr>
        <p:txBody>
          <a:bodyPr/>
          <a:lstStyle/>
          <a:p>
            <a:r>
              <a:rPr lang="en-US" dirty="0"/>
              <a:t>STRUCTURE 3</a:t>
            </a:r>
          </a:p>
          <a:p>
            <a:r>
              <a:rPr lang="en-US" dirty="0"/>
              <a:t>  subject + am/is/are +</a:t>
            </a:r>
            <a:r>
              <a:rPr lang="en-US" dirty="0" err="1"/>
              <a:t>verb+ing</a:t>
            </a:r>
            <a:r>
              <a:rPr lang="en-US" dirty="0"/>
              <a:t> [affirmative sentence]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subject + am not/is not/are not + </a:t>
            </a:r>
            <a:r>
              <a:rPr lang="en-US" dirty="0" err="1"/>
              <a:t>verb+ing</a:t>
            </a:r>
            <a:r>
              <a:rPr lang="en-US" dirty="0"/>
              <a:t> [ negative sentence]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Am/Is/Are + subject +  </a:t>
            </a:r>
            <a:r>
              <a:rPr lang="en-US" dirty="0" err="1"/>
              <a:t>verb+ing</a:t>
            </a:r>
            <a:r>
              <a:rPr lang="en-US" dirty="0"/>
              <a:t>  [interrogative sentence]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934E-8F8A-4FB4-BB95-BD8553F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SIMPLE FUTURE TENSE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2C8A-4543-4971-AD71-6DCCDBAE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OF STRUCTURE -3</a:t>
            </a:r>
          </a:p>
          <a:p>
            <a:endParaRPr lang="en-US" dirty="0"/>
          </a:p>
          <a:p>
            <a:r>
              <a:rPr lang="en-US" dirty="0"/>
              <a:t>To talk about definite plans or </a:t>
            </a:r>
            <a:r>
              <a:rPr lang="en-US"/>
              <a:t>unchangeable plans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1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515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SIMPLE FUTURE TENSE</vt:lpstr>
      <vt:lpstr>       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  <vt:lpstr>               SIMPLE FUTURE TENSE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FUTURE TENSE</dc:title>
  <dc:creator>Padmini</dc:creator>
  <cp:lastModifiedBy>Padmini</cp:lastModifiedBy>
  <cp:revision>2</cp:revision>
  <dcterms:created xsi:type="dcterms:W3CDTF">2021-09-15T14:15:49Z</dcterms:created>
  <dcterms:modified xsi:type="dcterms:W3CDTF">2021-09-16T05:13:02Z</dcterms:modified>
</cp:coreProperties>
</file>