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73" r:id="rId5"/>
    <p:sldId id="278" r:id="rId6"/>
    <p:sldId id="277" r:id="rId7"/>
    <p:sldId id="276" r:id="rId8"/>
    <p:sldId id="275" r:id="rId9"/>
    <p:sldId id="274" r:id="rId10"/>
    <p:sldId id="264" r:id="rId11"/>
    <p:sldId id="271" r:id="rId12"/>
    <p:sldId id="272" r:id="rId13"/>
    <p:sldId id="270" r:id="rId14"/>
    <p:sldId id="269" r:id="rId15"/>
    <p:sldId id="268" r:id="rId16"/>
    <p:sldId id="267" r:id="rId17"/>
    <p:sldId id="266" r:id="rId18"/>
    <p:sldId id="261" r:id="rId19"/>
    <p:sldId id="263" r:id="rId20"/>
    <p:sldId id="262" r:id="rId21"/>
    <p:sldId id="258" r:id="rId22"/>
    <p:sldId id="260" r:id="rId23"/>
    <p:sldId id="259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1115" autoAdjust="0"/>
    <p:restoredTop sz="94660"/>
  </p:normalViewPr>
  <p:slideViewPr>
    <p:cSldViewPr snapToGrid="0">
      <p:cViewPr>
        <p:scale>
          <a:sx n="400" d="100"/>
          <a:sy n="400" d="100"/>
        </p:scale>
        <p:origin x="-12221" y="-155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9C532-1156-40E4-AA0C-CEB1931660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88DC5D-22F9-4656-8E4D-066AE8F522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E41B28-8C8F-4F36-9ED2-F2EF7FD0E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E04F0-C8BC-4A22-966D-881FB2EC1AEE}" type="datetimeFigureOut">
              <a:rPr lang="en-IN" smtClean="0"/>
              <a:t>13-03-2021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0DAD68-8791-46AD-B374-19748888E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C6D5C4-D948-44A9-982F-F27C3CF5F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4D133-B731-4180-BBE3-4189A44B88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6840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C807D-A0CC-4623-8A52-5D6C55D07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369891-ADFA-414A-90F4-82866C422F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F79FD-D67C-4BD8-975D-B14CED14A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E04F0-C8BC-4A22-966D-881FB2EC1AEE}" type="datetimeFigureOut">
              <a:rPr lang="en-IN" smtClean="0"/>
              <a:t>13-03-2021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561B6C-D208-4140-83B7-A9376A00D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2B06DF-0A03-4B65-B4E4-E3335DF22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4D133-B731-4180-BBE3-4189A44B88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7771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8B162F-CB2A-4EC0-8A61-57B908BF24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15BA6E-AC45-44F1-9756-583706D435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CACE8F-37C0-41FA-A748-8E1142143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E04F0-C8BC-4A22-966D-881FB2EC1AEE}" type="datetimeFigureOut">
              <a:rPr lang="en-IN" smtClean="0"/>
              <a:t>13-03-2021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16257F-CCDA-4322-A4C0-083E03D54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5E75B2-475B-4B02-ABB8-5A1C82C8E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4D133-B731-4180-BBE3-4189A44B88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4595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B4770-5371-43EC-84E7-702C32B28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AC5B5A-EA26-46F8-843D-5F30BEB70D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C5ECAC-9C92-4CD3-AED4-C98508D2E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E04F0-C8BC-4A22-966D-881FB2EC1AEE}" type="datetimeFigureOut">
              <a:rPr lang="en-IN" smtClean="0"/>
              <a:t>13-03-2021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4CE765-B26A-49D8-87AC-B1B1453BB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CA9309-44CD-45E1-8E50-A642222F9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4D133-B731-4180-BBE3-4189A44B88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4231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77184-4297-49E0-B610-4409896A2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23C470-4208-4FDD-A480-5C35389612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315DC1-8D7C-4AB8-A59C-5C07DB901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E04F0-C8BC-4A22-966D-881FB2EC1AEE}" type="datetimeFigureOut">
              <a:rPr lang="en-IN" smtClean="0"/>
              <a:t>13-03-2021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FA6EA4-8FAE-4543-B06A-215637342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57839F-73F4-4E32-958B-6A2159057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4D133-B731-4180-BBE3-4189A44B88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7695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ACEB5-9E85-4E1E-A96A-D4FB385EE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59C5FF-AD25-4465-8A43-30B524BAB7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3062B1-9C21-441D-8DD9-8610E88605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DA1003-1BF8-4A86-9B16-245AD0FD6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E04F0-C8BC-4A22-966D-881FB2EC1AEE}" type="datetimeFigureOut">
              <a:rPr lang="en-IN" smtClean="0"/>
              <a:t>13-03-2021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5A3261-302C-40B9-830B-11C4A6270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759E79-05AE-435D-8A3E-830DE9BFE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4D133-B731-4180-BBE3-4189A44B88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4475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C350C-5BCF-4E0A-B124-BF10AA052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E4508C-D35A-4B93-A90A-14F6296EFF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672D0C-C173-4CAD-8634-09B8426B19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00DE51-D0A0-4CD9-A14F-344B631D06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F80C76-411D-47CF-9C5E-249AC4E0CA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A0040B-1954-4EF8-823C-37AAEDAEB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E04F0-C8BC-4A22-966D-881FB2EC1AEE}" type="datetimeFigureOut">
              <a:rPr lang="en-IN" smtClean="0"/>
              <a:t>13-03-2021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9D1A0B-0362-499F-8A98-F0CC82AA3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990B66-7891-47D1-8525-8F0E3ADF1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4D133-B731-4180-BBE3-4189A44B88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5206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B1973-ACF1-4715-86A1-179046FBD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1A0C78-ED66-42A1-B167-1BA264485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E04F0-C8BC-4A22-966D-881FB2EC1AEE}" type="datetimeFigureOut">
              <a:rPr lang="en-IN" smtClean="0"/>
              <a:t>13-03-2021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7327B7-3178-4CD2-9159-084427E28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C1753C-1497-43D9-8764-26D09F96D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4D133-B731-4180-BBE3-4189A44B88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2903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0CDB23-EC69-4164-BF0E-81B9BBB8E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E04F0-C8BC-4A22-966D-881FB2EC1AEE}" type="datetimeFigureOut">
              <a:rPr lang="en-IN" smtClean="0"/>
              <a:t>13-03-2021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F3E4BC-C004-4675-A342-BA0856024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6460A5-2408-4952-A41D-00F20DAA2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4D133-B731-4180-BBE3-4189A44B88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6213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C4AE0-E467-439F-9303-7BE25234A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1FB6F5-FDF0-4365-AD2F-361B5D5077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E76439-245E-4152-A2AB-C47FE90A3F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B4CF68-0BFC-49F6-922F-03C9BBC25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E04F0-C8BC-4A22-966D-881FB2EC1AEE}" type="datetimeFigureOut">
              <a:rPr lang="en-IN" smtClean="0"/>
              <a:t>13-03-2021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F2CC11-7DB8-4E00-86D3-C85921B41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72BB14-E859-402F-81EA-4AC6DC8DC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4D133-B731-4180-BBE3-4189A44B88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3468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7848D-D1BB-48AE-85E6-86CBC93F3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26E524-2215-4C8B-B52E-549CEFF4C7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3C38E1-9834-4924-8B2C-15055D4A98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42A273-4117-4C82-90A1-470AA06A0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E04F0-C8BC-4A22-966D-881FB2EC1AEE}" type="datetimeFigureOut">
              <a:rPr lang="en-IN" smtClean="0"/>
              <a:t>13-03-2021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BF199D-AF05-40B3-879D-30BD975E5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883A64-932D-4B5E-8E19-B71412819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4D133-B731-4180-BBE3-4189A44B88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1410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FE03F0-6325-457D-B271-E687B4FB6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A430CB-724D-4780-8FFB-C18BBA646E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91976B-4B31-4371-BCFA-B7C543D53F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E04F0-C8BC-4A22-966D-881FB2EC1AEE}" type="datetimeFigureOut">
              <a:rPr lang="en-IN" smtClean="0"/>
              <a:t>13-03-2021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40EBE-01EC-44D0-B03E-C75076ACE9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C6434D-65E3-440B-BBBD-D3E84BCA7B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34D133-B731-4180-BBE3-4189A44B88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6336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5DD617F-65C8-4839-83BF-6D7D7F2AC7EA}"/>
              </a:ext>
            </a:extLst>
          </p:cNvPr>
          <p:cNvSpPr txBox="1"/>
          <p:nvPr/>
        </p:nvSpPr>
        <p:spPr>
          <a:xfrm>
            <a:off x="2836717" y="2473036"/>
            <a:ext cx="64319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SIMPLE PRESENT TENSE</a:t>
            </a:r>
            <a:endParaRPr lang="en-IN" sz="4800" dirty="0"/>
          </a:p>
        </p:txBody>
      </p:sp>
    </p:spTree>
    <p:extLst>
      <p:ext uri="{BB962C8B-B14F-4D97-AF65-F5344CB8AC3E}">
        <p14:creationId xmlns:p14="http://schemas.microsoft.com/office/powerpoint/2010/main" val="4204164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063EA15-29F9-45FF-810F-D2842FFD2AA0}"/>
              </a:ext>
            </a:extLst>
          </p:cNvPr>
          <p:cNvSpPr txBox="1"/>
          <p:nvPr/>
        </p:nvSpPr>
        <p:spPr>
          <a:xfrm>
            <a:off x="4260273" y="228600"/>
            <a:ext cx="21775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EXAMPLES</a:t>
            </a:r>
            <a:endParaRPr lang="en-IN" sz="3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04098F-227F-4954-8695-15C7F4DB2222}"/>
              </a:ext>
            </a:extLst>
          </p:cNvPr>
          <p:cNvSpPr txBox="1"/>
          <p:nvPr/>
        </p:nvSpPr>
        <p:spPr>
          <a:xfrm>
            <a:off x="935182" y="1039091"/>
            <a:ext cx="29066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DAILY ROUTINE</a:t>
            </a:r>
            <a:endParaRPr lang="en-IN" sz="3200" dirty="0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0778BE-328F-468D-9C37-0D4EE68CE61C}"/>
              </a:ext>
            </a:extLst>
          </p:cNvPr>
          <p:cNvSpPr txBox="1"/>
          <p:nvPr/>
        </p:nvSpPr>
        <p:spPr>
          <a:xfrm>
            <a:off x="561109" y="221326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52BCD5-96C1-41D4-BD23-69DF2E1983AB}"/>
              </a:ext>
            </a:extLst>
          </p:cNvPr>
          <p:cNvSpPr txBox="1"/>
          <p:nvPr/>
        </p:nvSpPr>
        <p:spPr>
          <a:xfrm>
            <a:off x="745840" y="2109355"/>
            <a:ext cx="7131055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 watch TV every day.</a:t>
            </a:r>
          </a:p>
          <a:p>
            <a:r>
              <a:rPr lang="en-US" sz="2800" dirty="0"/>
              <a:t>She works in a hospital.</a:t>
            </a:r>
          </a:p>
          <a:p>
            <a:r>
              <a:rPr lang="en-US" sz="2800" dirty="0"/>
              <a:t>The students attend classes every day.</a:t>
            </a:r>
          </a:p>
          <a:p>
            <a:r>
              <a:rPr lang="en-US" sz="2800" dirty="0"/>
              <a:t>We wake up early every day.</a:t>
            </a:r>
          </a:p>
          <a:p>
            <a:r>
              <a:rPr lang="en-US" sz="2800" dirty="0"/>
              <a:t> My father reads the newspaper every morning.</a:t>
            </a:r>
          </a:p>
          <a:p>
            <a:r>
              <a:rPr lang="en-US" sz="2800" dirty="0"/>
              <a:t>I go to bed early every day.</a:t>
            </a:r>
          </a:p>
          <a:p>
            <a:r>
              <a:rPr lang="en-US" sz="2800" dirty="0"/>
              <a:t>He goes for a walk every morning.</a:t>
            </a:r>
          </a:p>
          <a:p>
            <a:r>
              <a:rPr lang="en-US" sz="2800" dirty="0"/>
              <a:t>They eat breakfast at 8 am.</a:t>
            </a:r>
          </a:p>
          <a:p>
            <a:r>
              <a:rPr lang="en-US" sz="2800" dirty="0"/>
              <a:t>My mother cooks every day.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655071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063EA15-29F9-45FF-810F-D2842FFD2AA0}"/>
              </a:ext>
            </a:extLst>
          </p:cNvPr>
          <p:cNvSpPr txBox="1"/>
          <p:nvPr/>
        </p:nvSpPr>
        <p:spPr>
          <a:xfrm>
            <a:off x="4260273" y="228600"/>
            <a:ext cx="21775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EXAMPLES</a:t>
            </a:r>
            <a:endParaRPr lang="en-IN" sz="3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AC15BB-2B02-4DB6-886E-5694A4402686}"/>
              </a:ext>
            </a:extLst>
          </p:cNvPr>
          <p:cNvSpPr txBox="1"/>
          <p:nvPr/>
        </p:nvSpPr>
        <p:spPr>
          <a:xfrm>
            <a:off x="467591" y="955965"/>
            <a:ext cx="63121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REGULAR AND REPEATED ACTIONS</a:t>
            </a:r>
            <a:endParaRPr lang="en-IN" sz="3200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27198E-7F19-4870-A176-C863ADF82F9D}"/>
              </a:ext>
            </a:extLst>
          </p:cNvPr>
          <p:cNvSpPr txBox="1"/>
          <p:nvPr/>
        </p:nvSpPr>
        <p:spPr>
          <a:xfrm>
            <a:off x="467591" y="2088573"/>
            <a:ext cx="7092391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We pay our bills every month.</a:t>
            </a:r>
          </a:p>
          <a:p>
            <a:r>
              <a:rPr lang="en-US" sz="3600" dirty="0"/>
              <a:t>Seasons change every three months.</a:t>
            </a:r>
          </a:p>
          <a:p>
            <a:r>
              <a:rPr lang="en-US" sz="3600" dirty="0"/>
              <a:t>Elections come every five years.</a:t>
            </a:r>
          </a:p>
          <a:p>
            <a:r>
              <a:rPr lang="en-US" sz="3600" dirty="0"/>
              <a:t>I receive my salary every month.</a:t>
            </a:r>
          </a:p>
          <a:p>
            <a:r>
              <a:rPr lang="en-US" sz="3600" dirty="0"/>
              <a:t>I trim my nails once a week.</a:t>
            </a:r>
          </a:p>
          <a:p>
            <a:r>
              <a:rPr lang="en-US" sz="3600" dirty="0"/>
              <a:t>She washes the clothes once a week.</a:t>
            </a:r>
          </a:p>
          <a:p>
            <a:r>
              <a:rPr lang="en-US" sz="3600" dirty="0"/>
              <a:t>We go to movies once a month.</a:t>
            </a:r>
          </a:p>
          <a:p>
            <a:r>
              <a:rPr lang="en-US" sz="3600" dirty="0"/>
              <a:t>They eat out once a week.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10186284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063EA15-29F9-45FF-810F-D2842FFD2AA0}"/>
              </a:ext>
            </a:extLst>
          </p:cNvPr>
          <p:cNvSpPr txBox="1"/>
          <p:nvPr/>
        </p:nvSpPr>
        <p:spPr>
          <a:xfrm>
            <a:off x="4260273" y="228600"/>
            <a:ext cx="21775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EXAMPLES</a:t>
            </a:r>
            <a:endParaRPr lang="en-IN" sz="3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AC15BB-2B02-4DB6-886E-5694A4402686}"/>
              </a:ext>
            </a:extLst>
          </p:cNvPr>
          <p:cNvSpPr txBox="1"/>
          <p:nvPr/>
        </p:nvSpPr>
        <p:spPr>
          <a:xfrm>
            <a:off x="467591" y="955965"/>
            <a:ext cx="63121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LIKES AND DISLIKES</a:t>
            </a:r>
            <a:endParaRPr lang="en-IN" sz="3200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CE8D42-D181-44E7-8F97-EF65CD7A3733}"/>
              </a:ext>
            </a:extLst>
          </p:cNvPr>
          <p:cNvSpPr txBox="1"/>
          <p:nvPr/>
        </p:nvSpPr>
        <p:spPr>
          <a:xfrm>
            <a:off x="467591" y="2078182"/>
            <a:ext cx="1371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 </a:t>
            </a:r>
            <a:r>
              <a:rPr lang="en-US"/>
              <a:t>like sweets.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32184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063EA15-29F9-45FF-810F-D2842FFD2AA0}"/>
              </a:ext>
            </a:extLst>
          </p:cNvPr>
          <p:cNvSpPr txBox="1"/>
          <p:nvPr/>
        </p:nvSpPr>
        <p:spPr>
          <a:xfrm>
            <a:off x="4260273" y="228600"/>
            <a:ext cx="21775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EXAMPLES</a:t>
            </a:r>
            <a:endParaRPr lang="en-IN" sz="3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999963-4D71-424B-B4F6-8FD10B5E1B27}"/>
              </a:ext>
            </a:extLst>
          </p:cNvPr>
          <p:cNvSpPr txBox="1"/>
          <p:nvPr/>
        </p:nvSpPr>
        <p:spPr>
          <a:xfrm>
            <a:off x="581891" y="987137"/>
            <a:ext cx="35742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GENERAL FACTS</a:t>
            </a:r>
            <a:endParaRPr lang="en-IN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29327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063EA15-29F9-45FF-810F-D2842FFD2AA0}"/>
              </a:ext>
            </a:extLst>
          </p:cNvPr>
          <p:cNvSpPr txBox="1"/>
          <p:nvPr/>
        </p:nvSpPr>
        <p:spPr>
          <a:xfrm>
            <a:off x="4260273" y="228600"/>
            <a:ext cx="21775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EXAMPLES</a:t>
            </a:r>
            <a:endParaRPr lang="en-IN" sz="3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D5463B-C3A5-4198-997F-77E737206792}"/>
              </a:ext>
            </a:extLst>
          </p:cNvPr>
          <p:cNvSpPr txBox="1"/>
          <p:nvPr/>
        </p:nvSpPr>
        <p:spPr>
          <a:xfrm>
            <a:off x="498764" y="976745"/>
            <a:ext cx="36751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UNIVERSAL TRUTHS</a:t>
            </a:r>
            <a:endParaRPr lang="en-IN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67447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063EA15-29F9-45FF-810F-D2842FFD2AA0}"/>
              </a:ext>
            </a:extLst>
          </p:cNvPr>
          <p:cNvSpPr txBox="1"/>
          <p:nvPr/>
        </p:nvSpPr>
        <p:spPr>
          <a:xfrm>
            <a:off x="4260273" y="228600"/>
            <a:ext cx="21775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EXAMPLES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10574997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063EA15-29F9-45FF-810F-D2842FFD2AA0}"/>
              </a:ext>
            </a:extLst>
          </p:cNvPr>
          <p:cNvSpPr txBox="1"/>
          <p:nvPr/>
        </p:nvSpPr>
        <p:spPr>
          <a:xfrm>
            <a:off x="2535382" y="374073"/>
            <a:ext cx="1179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071351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063EA15-29F9-45FF-810F-D2842FFD2AA0}"/>
              </a:ext>
            </a:extLst>
          </p:cNvPr>
          <p:cNvSpPr txBox="1"/>
          <p:nvPr/>
        </p:nvSpPr>
        <p:spPr>
          <a:xfrm>
            <a:off x="2535382" y="374073"/>
            <a:ext cx="1179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894145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72B1905-8DA5-4862-95ED-B8A6A527B2B1}"/>
              </a:ext>
            </a:extLst>
          </p:cNvPr>
          <p:cNvSpPr txBox="1"/>
          <p:nvPr/>
        </p:nvSpPr>
        <p:spPr>
          <a:xfrm>
            <a:off x="685800" y="1683327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0B816F-869C-4AA9-A805-4798136E6441}"/>
              </a:ext>
            </a:extLst>
          </p:cNvPr>
          <p:cNvSpPr txBox="1"/>
          <p:nvPr/>
        </p:nvSpPr>
        <p:spPr>
          <a:xfrm>
            <a:off x="2545773" y="374073"/>
            <a:ext cx="83005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STRUCTURE OF SIMPLE PRESENT TENSE</a:t>
            </a:r>
            <a:endParaRPr lang="en-IN" sz="3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207FF4-B19A-415B-B7F3-2C7707A34322}"/>
              </a:ext>
            </a:extLst>
          </p:cNvPr>
          <p:cNvSpPr txBox="1"/>
          <p:nvPr/>
        </p:nvSpPr>
        <p:spPr>
          <a:xfrm>
            <a:off x="1163782" y="1891145"/>
            <a:ext cx="93065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solidFill>
                  <a:srgbClr val="0070C0"/>
                </a:solidFill>
              </a:rPr>
              <a:t>SUBJECT+VERB</a:t>
            </a:r>
            <a:r>
              <a:rPr lang="en-US" sz="2800" dirty="0">
                <a:solidFill>
                  <a:srgbClr val="0070C0"/>
                </a:solidFill>
              </a:rPr>
              <a:t>                                         </a:t>
            </a:r>
            <a:r>
              <a:rPr lang="en-US" sz="2800" dirty="0" err="1">
                <a:solidFill>
                  <a:srgbClr val="0070C0"/>
                </a:solidFill>
              </a:rPr>
              <a:t>SUBJECT+VERB+S</a:t>
            </a:r>
            <a:r>
              <a:rPr lang="en-US" sz="2800" dirty="0">
                <a:solidFill>
                  <a:srgbClr val="0070C0"/>
                </a:solidFill>
              </a:rPr>
              <a:t>/ES/IES</a:t>
            </a:r>
            <a:endParaRPr lang="en-IN" sz="2800" dirty="0">
              <a:solidFill>
                <a:srgbClr val="0070C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3D779E-F326-44F3-9D2A-D711D089FC5E}"/>
              </a:ext>
            </a:extLst>
          </p:cNvPr>
          <p:cNvSpPr txBox="1"/>
          <p:nvPr/>
        </p:nvSpPr>
        <p:spPr>
          <a:xfrm>
            <a:off x="374074" y="1020405"/>
            <a:ext cx="38575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AFFIRMATIVE FORM</a:t>
            </a:r>
            <a:endParaRPr lang="en-IN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86616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72B1905-8DA5-4862-95ED-B8A6A527B2B1}"/>
              </a:ext>
            </a:extLst>
          </p:cNvPr>
          <p:cNvSpPr txBox="1"/>
          <p:nvPr/>
        </p:nvSpPr>
        <p:spPr>
          <a:xfrm>
            <a:off x="685800" y="1683327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0B816F-869C-4AA9-A805-4798136E6441}"/>
              </a:ext>
            </a:extLst>
          </p:cNvPr>
          <p:cNvSpPr txBox="1"/>
          <p:nvPr/>
        </p:nvSpPr>
        <p:spPr>
          <a:xfrm>
            <a:off x="2545773" y="374073"/>
            <a:ext cx="83005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STRUCTURE OF SIMPLE PRESENT TENSE</a:t>
            </a:r>
            <a:endParaRPr lang="en-IN" sz="3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207FF4-B19A-415B-B7F3-2C7707A34322}"/>
              </a:ext>
            </a:extLst>
          </p:cNvPr>
          <p:cNvSpPr txBox="1"/>
          <p:nvPr/>
        </p:nvSpPr>
        <p:spPr>
          <a:xfrm>
            <a:off x="1163782" y="1891145"/>
            <a:ext cx="93065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solidFill>
                  <a:srgbClr val="0070C0"/>
                </a:solidFill>
              </a:rPr>
              <a:t>SUBJECT+VERB</a:t>
            </a:r>
            <a:r>
              <a:rPr lang="en-US" sz="2800" dirty="0">
                <a:solidFill>
                  <a:srgbClr val="0070C0"/>
                </a:solidFill>
              </a:rPr>
              <a:t>                                         </a:t>
            </a:r>
            <a:r>
              <a:rPr lang="en-US" sz="2800" dirty="0" err="1">
                <a:solidFill>
                  <a:srgbClr val="0070C0"/>
                </a:solidFill>
              </a:rPr>
              <a:t>SUBJECT+VERB+S</a:t>
            </a:r>
            <a:r>
              <a:rPr lang="en-US" sz="2800" dirty="0">
                <a:solidFill>
                  <a:srgbClr val="0070C0"/>
                </a:solidFill>
              </a:rPr>
              <a:t>/ES/IES</a:t>
            </a:r>
            <a:endParaRPr lang="en-IN" sz="2800" dirty="0">
              <a:solidFill>
                <a:srgbClr val="0070C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3D779E-F326-44F3-9D2A-D711D089FC5E}"/>
              </a:ext>
            </a:extLst>
          </p:cNvPr>
          <p:cNvSpPr txBox="1"/>
          <p:nvPr/>
        </p:nvSpPr>
        <p:spPr>
          <a:xfrm>
            <a:off x="374074" y="1020405"/>
            <a:ext cx="38575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AFFIRMATIVE FORM</a:t>
            </a:r>
            <a:endParaRPr lang="en-IN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3871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72B1905-8DA5-4862-95ED-B8A6A527B2B1}"/>
              </a:ext>
            </a:extLst>
          </p:cNvPr>
          <p:cNvSpPr txBox="1"/>
          <p:nvPr/>
        </p:nvSpPr>
        <p:spPr>
          <a:xfrm>
            <a:off x="685800" y="1683327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0B816F-869C-4AA9-A805-4798136E6441}"/>
              </a:ext>
            </a:extLst>
          </p:cNvPr>
          <p:cNvSpPr txBox="1"/>
          <p:nvPr/>
        </p:nvSpPr>
        <p:spPr>
          <a:xfrm>
            <a:off x="2545773" y="374073"/>
            <a:ext cx="83005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STRUCTURE OF SIMPLE PRESENT TENSE</a:t>
            </a:r>
            <a:endParaRPr lang="en-IN" sz="3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207FF4-B19A-415B-B7F3-2C7707A34322}"/>
              </a:ext>
            </a:extLst>
          </p:cNvPr>
          <p:cNvSpPr txBox="1"/>
          <p:nvPr/>
        </p:nvSpPr>
        <p:spPr>
          <a:xfrm>
            <a:off x="1163782" y="1891145"/>
            <a:ext cx="93065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solidFill>
                  <a:srgbClr val="0070C0"/>
                </a:solidFill>
              </a:rPr>
              <a:t>SUBJECT+VERB</a:t>
            </a:r>
            <a:r>
              <a:rPr lang="en-US" sz="2800" dirty="0">
                <a:solidFill>
                  <a:srgbClr val="0070C0"/>
                </a:solidFill>
              </a:rPr>
              <a:t>                                         </a:t>
            </a:r>
            <a:r>
              <a:rPr lang="en-US" sz="2800" dirty="0" err="1">
                <a:solidFill>
                  <a:srgbClr val="0070C0"/>
                </a:solidFill>
              </a:rPr>
              <a:t>SUBJECT+VERB+S</a:t>
            </a:r>
            <a:r>
              <a:rPr lang="en-US" sz="2800" dirty="0">
                <a:solidFill>
                  <a:srgbClr val="0070C0"/>
                </a:solidFill>
              </a:rPr>
              <a:t>/ES/IES</a:t>
            </a:r>
            <a:endParaRPr lang="en-IN" sz="2800" dirty="0">
              <a:solidFill>
                <a:srgbClr val="0070C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503BBE-EBBD-43BB-885A-AB13AA5C8600}"/>
              </a:ext>
            </a:extLst>
          </p:cNvPr>
          <p:cNvSpPr txBox="1"/>
          <p:nvPr/>
        </p:nvSpPr>
        <p:spPr>
          <a:xfrm>
            <a:off x="2083353" y="2886836"/>
            <a:ext cx="3706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I</a:t>
            </a:r>
            <a:r>
              <a:rPr lang="en-US" sz="2800" dirty="0"/>
              <a:t> </a:t>
            </a:r>
            <a:endParaRPr lang="en-IN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8AE5ECC-6AFF-4103-B00F-253C61FA4A9C}"/>
              </a:ext>
            </a:extLst>
          </p:cNvPr>
          <p:cNvSpPr txBox="1"/>
          <p:nvPr/>
        </p:nvSpPr>
        <p:spPr>
          <a:xfrm>
            <a:off x="1821258" y="3606179"/>
            <a:ext cx="88607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We</a:t>
            </a:r>
          </a:p>
          <a:p>
            <a:endParaRPr lang="en-US" dirty="0"/>
          </a:p>
          <a:p>
            <a:r>
              <a:rPr lang="en-US" dirty="0"/>
              <a:t> </a:t>
            </a:r>
            <a:r>
              <a:rPr lang="en-US" sz="2800" dirty="0"/>
              <a:t>You</a:t>
            </a:r>
          </a:p>
          <a:p>
            <a:endParaRPr lang="en-US" dirty="0"/>
          </a:p>
          <a:p>
            <a:r>
              <a:rPr lang="en-US" sz="2800" dirty="0"/>
              <a:t>They</a:t>
            </a:r>
            <a:endParaRPr lang="en-IN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8516973-A95D-4542-8340-78A767B5BA54}"/>
              </a:ext>
            </a:extLst>
          </p:cNvPr>
          <p:cNvSpPr txBox="1"/>
          <p:nvPr/>
        </p:nvSpPr>
        <p:spPr>
          <a:xfrm>
            <a:off x="2704485" y="4052455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+</a:t>
            </a:r>
            <a:endParaRPr lang="en-IN" sz="2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B2FBE45-2162-489B-A54F-2784BEDD30EE}"/>
              </a:ext>
            </a:extLst>
          </p:cNvPr>
          <p:cNvSpPr txBox="1"/>
          <p:nvPr/>
        </p:nvSpPr>
        <p:spPr>
          <a:xfrm>
            <a:off x="3480955" y="4052454"/>
            <a:ext cx="550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go</a:t>
            </a:r>
            <a:endParaRPr lang="en-IN" sz="2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D24BF95-B50A-4EC5-95FC-60ADB1FD420C}"/>
              </a:ext>
            </a:extLst>
          </p:cNvPr>
          <p:cNvSpPr txBox="1"/>
          <p:nvPr/>
        </p:nvSpPr>
        <p:spPr>
          <a:xfrm>
            <a:off x="7180118" y="3096491"/>
            <a:ext cx="5870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He</a:t>
            </a:r>
            <a:endParaRPr lang="en-IN" sz="2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69ABC68-1FE7-4BE8-9D73-C5BFEA86D021}"/>
              </a:ext>
            </a:extLst>
          </p:cNvPr>
          <p:cNvSpPr txBox="1"/>
          <p:nvPr/>
        </p:nvSpPr>
        <p:spPr>
          <a:xfrm>
            <a:off x="7253856" y="4052454"/>
            <a:ext cx="7168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She</a:t>
            </a:r>
            <a:endParaRPr lang="en-IN" sz="2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C6CEB91-49B7-4D59-9113-6D1FA0571B33}"/>
              </a:ext>
            </a:extLst>
          </p:cNvPr>
          <p:cNvSpPr txBox="1"/>
          <p:nvPr/>
        </p:nvSpPr>
        <p:spPr>
          <a:xfrm>
            <a:off x="7337213" y="5174673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It</a:t>
            </a:r>
            <a:endParaRPr lang="en-IN" sz="28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2DD4C2F-6334-4AA5-BA1A-EEB11A984AC5}"/>
              </a:ext>
            </a:extLst>
          </p:cNvPr>
          <p:cNvSpPr txBox="1"/>
          <p:nvPr/>
        </p:nvSpPr>
        <p:spPr>
          <a:xfrm>
            <a:off x="8439193" y="4258970"/>
            <a:ext cx="19079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+      goes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9249506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72B1905-8DA5-4862-95ED-B8A6A527B2B1}"/>
              </a:ext>
            </a:extLst>
          </p:cNvPr>
          <p:cNvSpPr txBox="1"/>
          <p:nvPr/>
        </p:nvSpPr>
        <p:spPr>
          <a:xfrm>
            <a:off x="685800" y="1683327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0B816F-869C-4AA9-A805-4798136E6441}"/>
              </a:ext>
            </a:extLst>
          </p:cNvPr>
          <p:cNvSpPr txBox="1"/>
          <p:nvPr/>
        </p:nvSpPr>
        <p:spPr>
          <a:xfrm>
            <a:off x="2545773" y="374073"/>
            <a:ext cx="83005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STRUCTURE OF SIMPLE PRESENT TENSE</a:t>
            </a:r>
            <a:endParaRPr lang="en-IN" sz="3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207FF4-B19A-415B-B7F3-2C7707A34322}"/>
              </a:ext>
            </a:extLst>
          </p:cNvPr>
          <p:cNvSpPr txBox="1"/>
          <p:nvPr/>
        </p:nvSpPr>
        <p:spPr>
          <a:xfrm>
            <a:off x="1163782" y="1891145"/>
            <a:ext cx="93065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solidFill>
                  <a:srgbClr val="0070C0"/>
                </a:solidFill>
              </a:rPr>
              <a:t>SUBJECT+VERB</a:t>
            </a:r>
            <a:r>
              <a:rPr lang="en-US" sz="2800" dirty="0">
                <a:solidFill>
                  <a:srgbClr val="0070C0"/>
                </a:solidFill>
              </a:rPr>
              <a:t>                                         </a:t>
            </a:r>
            <a:r>
              <a:rPr lang="en-US" sz="2800" dirty="0" err="1">
                <a:solidFill>
                  <a:srgbClr val="0070C0"/>
                </a:solidFill>
              </a:rPr>
              <a:t>SUBJECT+VERB+S</a:t>
            </a:r>
            <a:r>
              <a:rPr lang="en-US" sz="2800" dirty="0">
                <a:solidFill>
                  <a:srgbClr val="0070C0"/>
                </a:solidFill>
              </a:rPr>
              <a:t>/ES/IES</a:t>
            </a:r>
            <a:endParaRPr lang="en-IN" sz="2800" dirty="0">
              <a:solidFill>
                <a:srgbClr val="0070C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3D779E-F326-44F3-9D2A-D711D089FC5E}"/>
              </a:ext>
            </a:extLst>
          </p:cNvPr>
          <p:cNvSpPr txBox="1"/>
          <p:nvPr/>
        </p:nvSpPr>
        <p:spPr>
          <a:xfrm>
            <a:off x="374074" y="1020405"/>
            <a:ext cx="38575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AFFIRMATIVE FORM</a:t>
            </a:r>
            <a:endParaRPr lang="en-IN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23270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72B1905-8DA5-4862-95ED-B8A6A527B2B1}"/>
              </a:ext>
            </a:extLst>
          </p:cNvPr>
          <p:cNvSpPr txBox="1"/>
          <p:nvPr/>
        </p:nvSpPr>
        <p:spPr>
          <a:xfrm>
            <a:off x="685800" y="1683327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0B816F-869C-4AA9-A805-4798136E6441}"/>
              </a:ext>
            </a:extLst>
          </p:cNvPr>
          <p:cNvSpPr txBox="1"/>
          <p:nvPr/>
        </p:nvSpPr>
        <p:spPr>
          <a:xfrm>
            <a:off x="2545773" y="374073"/>
            <a:ext cx="83005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STRUCTURE OF SIMPLE PRESENT TENSE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34844994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72B1905-8DA5-4862-95ED-B8A6A527B2B1}"/>
              </a:ext>
            </a:extLst>
          </p:cNvPr>
          <p:cNvSpPr txBox="1"/>
          <p:nvPr/>
        </p:nvSpPr>
        <p:spPr>
          <a:xfrm>
            <a:off x="685800" y="1683327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0B816F-869C-4AA9-A805-4798136E6441}"/>
              </a:ext>
            </a:extLst>
          </p:cNvPr>
          <p:cNvSpPr txBox="1"/>
          <p:nvPr/>
        </p:nvSpPr>
        <p:spPr>
          <a:xfrm>
            <a:off x="2545773" y="374073"/>
            <a:ext cx="83005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STRUCTURE OF SIMPLE PRESENT TENSE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37397961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72B1905-8DA5-4862-95ED-B8A6A527B2B1}"/>
              </a:ext>
            </a:extLst>
          </p:cNvPr>
          <p:cNvSpPr txBox="1"/>
          <p:nvPr/>
        </p:nvSpPr>
        <p:spPr>
          <a:xfrm>
            <a:off x="685800" y="1683327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0B816F-869C-4AA9-A805-4798136E6441}"/>
              </a:ext>
            </a:extLst>
          </p:cNvPr>
          <p:cNvSpPr txBox="1"/>
          <p:nvPr/>
        </p:nvSpPr>
        <p:spPr>
          <a:xfrm>
            <a:off x="2545773" y="374073"/>
            <a:ext cx="83005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STRUCTURE OF SIMPLE PRESENT TENSE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2264747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281433E-0D90-4003-8F9E-54A061B36D4E}"/>
              </a:ext>
            </a:extLst>
          </p:cNvPr>
          <p:cNvSpPr txBox="1"/>
          <p:nvPr/>
        </p:nvSpPr>
        <p:spPr>
          <a:xfrm>
            <a:off x="2930236" y="270164"/>
            <a:ext cx="69762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USES OF SIMPLE PRESENT TENSE</a:t>
            </a:r>
            <a:endParaRPr lang="en-IN" sz="4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A16DD5-0909-4642-9948-F80DE8469022}"/>
              </a:ext>
            </a:extLst>
          </p:cNvPr>
          <p:cNvSpPr txBox="1"/>
          <p:nvPr/>
        </p:nvSpPr>
        <p:spPr>
          <a:xfrm>
            <a:off x="945573" y="1693718"/>
            <a:ext cx="5656292" cy="39087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To talk about :</a:t>
            </a:r>
          </a:p>
          <a:p>
            <a:endParaRPr lang="en-US" sz="3200" dirty="0">
              <a:solidFill>
                <a:srgbClr val="FF0000"/>
              </a:solidFill>
            </a:endParaRPr>
          </a:p>
          <a:p>
            <a:r>
              <a:rPr lang="en-US" sz="3600" dirty="0"/>
              <a:t>Daily routine</a:t>
            </a:r>
          </a:p>
          <a:p>
            <a:r>
              <a:rPr lang="en-US" sz="3600" dirty="0"/>
              <a:t>Regular and repeated actions</a:t>
            </a:r>
          </a:p>
          <a:p>
            <a:r>
              <a:rPr lang="en-US" sz="3600" dirty="0"/>
              <a:t>Likes and dislikes</a:t>
            </a:r>
          </a:p>
          <a:p>
            <a:r>
              <a:rPr lang="en-US" sz="3600" dirty="0"/>
              <a:t>General facts</a:t>
            </a:r>
          </a:p>
          <a:p>
            <a:r>
              <a:rPr lang="en-IN" sz="3600" dirty="0"/>
              <a:t>Universal truths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4198569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51FDEA0-7F49-4AAA-A9E6-AD8B81CDD928}"/>
              </a:ext>
            </a:extLst>
          </p:cNvPr>
          <p:cNvSpPr txBox="1"/>
          <p:nvPr/>
        </p:nvSpPr>
        <p:spPr>
          <a:xfrm>
            <a:off x="488373" y="1205345"/>
            <a:ext cx="94140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 wake up at 6 am every day.                                                      I make the bed</a:t>
            </a:r>
            <a:r>
              <a:rPr lang="en-US" dirty="0"/>
              <a:t>.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D8D1DC-5803-4825-8E62-D1151093401E}"/>
              </a:ext>
            </a:extLst>
          </p:cNvPr>
          <p:cNvSpPr txBox="1"/>
          <p:nvPr/>
        </p:nvSpPr>
        <p:spPr>
          <a:xfrm>
            <a:off x="3221182" y="498764"/>
            <a:ext cx="30452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DAILY ROUTINE</a:t>
            </a:r>
            <a:endParaRPr lang="en-IN" sz="3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24BC60-331E-49A9-BCCD-8F34CDA782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010" y="2452254"/>
            <a:ext cx="3616757" cy="286009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7D79985-76F4-4E8F-906B-495E44B8F1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6273" y="2161310"/>
            <a:ext cx="3830782" cy="3241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168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51FDEA0-7F49-4AAA-A9E6-AD8B81CDD928}"/>
              </a:ext>
            </a:extLst>
          </p:cNvPr>
          <p:cNvSpPr txBox="1"/>
          <p:nvPr/>
        </p:nvSpPr>
        <p:spPr>
          <a:xfrm>
            <a:off x="488373" y="1205345"/>
            <a:ext cx="105319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 go for a walk every morning.                                     My father reads the newspaper</a:t>
            </a:r>
            <a:r>
              <a:rPr lang="en-US" dirty="0"/>
              <a:t>.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D8D1DC-5803-4825-8E62-D1151093401E}"/>
              </a:ext>
            </a:extLst>
          </p:cNvPr>
          <p:cNvSpPr txBox="1"/>
          <p:nvPr/>
        </p:nvSpPr>
        <p:spPr>
          <a:xfrm>
            <a:off x="3221182" y="498764"/>
            <a:ext cx="30452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DAILY ROUTINE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1709834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51FDEA0-7F49-4AAA-A9E6-AD8B81CDD928}"/>
              </a:ext>
            </a:extLst>
          </p:cNvPr>
          <p:cNvSpPr txBox="1"/>
          <p:nvPr/>
        </p:nvSpPr>
        <p:spPr>
          <a:xfrm>
            <a:off x="488373" y="1205345"/>
            <a:ext cx="117851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 wake up at 6 am every day.                                             I brush my teeth as soon as I wakeup</a:t>
            </a:r>
            <a:r>
              <a:rPr lang="en-US" dirty="0"/>
              <a:t>.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D8D1DC-5803-4825-8E62-D1151093401E}"/>
              </a:ext>
            </a:extLst>
          </p:cNvPr>
          <p:cNvSpPr txBox="1"/>
          <p:nvPr/>
        </p:nvSpPr>
        <p:spPr>
          <a:xfrm>
            <a:off x="3221182" y="498764"/>
            <a:ext cx="30452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DAILY ROUTINE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8161659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51FDEA0-7F49-4AAA-A9E6-AD8B81CDD928}"/>
              </a:ext>
            </a:extLst>
          </p:cNvPr>
          <p:cNvSpPr txBox="1"/>
          <p:nvPr/>
        </p:nvSpPr>
        <p:spPr>
          <a:xfrm>
            <a:off x="488373" y="1205345"/>
            <a:ext cx="117851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 wake up at 6 am every day.                                             I brush my teeth as soon as I wakeup</a:t>
            </a:r>
            <a:r>
              <a:rPr lang="en-US" dirty="0"/>
              <a:t>.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D8D1DC-5803-4825-8E62-D1151093401E}"/>
              </a:ext>
            </a:extLst>
          </p:cNvPr>
          <p:cNvSpPr txBox="1"/>
          <p:nvPr/>
        </p:nvSpPr>
        <p:spPr>
          <a:xfrm>
            <a:off x="3221182" y="498764"/>
            <a:ext cx="30452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DAILY ROUTINE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38908428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554048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52700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353</Words>
  <Application>Microsoft Office PowerPoint</Application>
  <PresentationFormat>Widescreen</PresentationFormat>
  <Paragraphs>81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Padmini</dc:creator>
  <cp:lastModifiedBy>Padmini</cp:lastModifiedBy>
  <cp:revision>13</cp:revision>
  <dcterms:created xsi:type="dcterms:W3CDTF">2021-03-13T09:25:02Z</dcterms:created>
  <dcterms:modified xsi:type="dcterms:W3CDTF">2021-03-13T14:11:12Z</dcterms:modified>
</cp:coreProperties>
</file>