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7" r:id="rId9"/>
    <p:sldId id="266" r:id="rId10"/>
    <p:sldId id="265" r:id="rId11"/>
    <p:sldId id="264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95EB-B70B-4840-9D8E-E32D92543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1BB62-BFF7-4B2B-BC36-835929680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6145-8838-4A58-BAF9-E6A0AE16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56C6-9A00-4B2D-8241-CEF6FEA8CB2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FB173-9B69-4E6E-8293-939BC4F9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2B022-E3CB-4323-BB0F-15B9D486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265-37D3-4377-83FD-809F1D9D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61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F65B-BBF9-433F-8D76-D3829FAF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370FC-1D72-4845-8C55-867E313CC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D7315-0D85-4531-BF15-CD37A478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56C6-9A00-4B2D-8241-CEF6FEA8CB2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C88BD-E5C6-4235-9598-56521848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7F1B2-3CE0-4473-BF4C-98B26B23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265-37D3-4377-83FD-809F1D9D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57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5612A-9DBC-465D-A02D-C063A19F6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70964-E09D-4F35-83E8-1CF942C03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53FBD-C5C8-4988-935D-C26828E5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56C6-9A00-4B2D-8241-CEF6FEA8CB2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3AC38-3939-4FCC-9F89-FB6EC806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20B97-23BC-4ECC-B5B4-301FCE5D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265-37D3-4377-83FD-809F1D9D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9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5AFD-4C98-41C9-B6F4-EA72E3ED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266F-6FCE-419A-A8DB-06834B432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4E5C-1414-457D-B17E-6BF7FE12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56C6-9A00-4B2D-8241-CEF6FEA8CB2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68FAC-409C-40A2-B14D-0B3A21C1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B7125-4213-47EA-86C6-CED35E75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265-37D3-4377-83FD-809F1D9D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13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32A8-F2F7-4221-97F7-2A023DEE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02BC6-0060-48DB-83B1-B368AD9A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20DFF-227F-4D1A-AD40-782DFE0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56C6-9A00-4B2D-8241-CEF6FEA8CB2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83C6-6FE2-493E-A1E1-82732C4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955CB-B83E-49DA-A169-364902F7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265-37D3-4377-83FD-809F1D9D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27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3EE3-0D87-4AE5-A870-545F103C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B40C-032A-44D3-9B96-4014FAB5F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B281C-BAD9-4E8E-90D9-A40FE3AE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F10BD-40C9-493A-A9F0-CD45EBE3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56C6-9A00-4B2D-8241-CEF6FEA8CB2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7EC42-C4BE-4991-A908-5FD17578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5D286-4095-48A3-8673-93C154E5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265-37D3-4377-83FD-809F1D9D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15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48C4-FB34-4101-A043-9447CDAC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CAC22-A773-40A3-A604-62BC4A7A7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202D6-DD5F-451B-A7E8-33AC83E3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8BF12-1751-48A0-B432-C7065843C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9E976-8BE6-41C5-A024-9385BB2C8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3D4DD-4484-4CEE-A895-717A99AE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56C6-9A00-4B2D-8241-CEF6FEA8CB2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64339-8E99-450F-A6BF-4204A7FB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AE111-5269-4724-8315-DFD035D8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265-37D3-4377-83FD-809F1D9D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70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53F0-7D72-4355-8454-6C99BAC5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1F7E4-EE20-4144-A5B4-25719152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56C6-9A00-4B2D-8241-CEF6FEA8CB2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28CBE-7530-443C-B496-6191BC35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86D6D-9EA7-4976-A11D-E18A074C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265-37D3-4377-83FD-809F1D9D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2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D9FB9-E6F8-44D8-8A7A-86FEC151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56C6-9A00-4B2D-8241-CEF6FEA8CB2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1796B-A26F-4FDD-BCB1-BA0BD456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F7285-B3E6-4F52-8E61-931BD520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265-37D3-4377-83FD-809F1D9D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93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1B7F-22C6-4C0C-A2FE-0354C7CD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5E63A-D05D-4C9D-8A2C-86B61660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38DF3-92BE-43CC-A8A3-8F580029F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78CCB-7CE6-4B0E-8C7E-3B20292B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56C6-9A00-4B2D-8241-CEF6FEA8CB2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101BC-A6AF-45D9-941A-34B4876E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B80D5-E9A0-4F20-A488-34C960B6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265-37D3-4377-83FD-809F1D9D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5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D752-C205-4592-9311-8BB53347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F3C0A-E273-4E60-A07D-8A1D3D6DF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41A56-E62E-4599-AB6B-E36D7A018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B494-31EC-45EE-B37C-E7D6B409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56C6-9A00-4B2D-8241-CEF6FEA8CB2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95CC2-843F-4E4E-8B4D-D41308BB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F388F-1D88-4D5D-AA19-75FEE5CF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265-37D3-4377-83FD-809F1D9D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66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E479F-A0FC-445E-9865-27CE6BDD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19798-4712-4985-A097-300E3BFD0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00F79-015B-420F-A897-6253B02C4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A56C6-9A00-4B2D-8241-CEF6FEA8CB2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3CF8D-BAD4-468B-85F9-3FA408B13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F617-20B4-4EDE-BFAF-0E952902D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5265-37D3-4377-83FD-809F1D9D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69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895-3093-4FA8-B1CA-5B60D2A4C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SIMPLE PRESENT TENSE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64671-4975-4246-9F45-31CBAB38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NEGATIVE FORMS</a:t>
            </a:r>
          </a:p>
        </p:txBody>
      </p:sp>
    </p:spTree>
    <p:extLst>
      <p:ext uri="{BB962C8B-B14F-4D97-AF65-F5344CB8AC3E}">
        <p14:creationId xmlns:p14="http://schemas.microsoft.com/office/powerpoint/2010/main" val="356720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05F4-AC5E-445F-BC7F-303421B0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SIMPLE PRESENT –NEGATIVE FORMS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26DC19-AD58-414E-87D0-60F6132AA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158" y="2113596"/>
            <a:ext cx="4314825" cy="323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ED4DED-10D3-4503-BC50-9CFC5FA3F061}"/>
              </a:ext>
            </a:extLst>
          </p:cNvPr>
          <p:cNvSpPr txBox="1"/>
          <p:nvPr/>
        </p:nvSpPr>
        <p:spPr>
          <a:xfrm>
            <a:off x="5486400" y="2793534"/>
            <a:ext cx="65274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The students </a:t>
            </a:r>
            <a:r>
              <a:rPr lang="en-IN" sz="2800" dirty="0">
                <a:solidFill>
                  <a:srgbClr val="FF0000"/>
                </a:solidFill>
              </a:rPr>
              <a:t>attend</a:t>
            </a:r>
            <a:r>
              <a:rPr lang="en-IN" sz="2800" dirty="0"/>
              <a:t> English classes </a:t>
            </a:r>
          </a:p>
          <a:p>
            <a:r>
              <a:rPr lang="en-IN" sz="2800" dirty="0"/>
              <a:t>three days a week .</a:t>
            </a:r>
          </a:p>
          <a:p>
            <a:r>
              <a:rPr lang="en-IN" sz="2800" dirty="0"/>
              <a:t>They </a:t>
            </a:r>
            <a:r>
              <a:rPr lang="en-IN" sz="2800" dirty="0">
                <a:solidFill>
                  <a:srgbClr val="FF0000"/>
                </a:solidFill>
              </a:rPr>
              <a:t>don’t attend </a:t>
            </a:r>
            <a:r>
              <a:rPr lang="en-IN" sz="2800" dirty="0"/>
              <a:t>English classes every day.</a:t>
            </a:r>
          </a:p>
        </p:txBody>
      </p:sp>
    </p:spTree>
    <p:extLst>
      <p:ext uri="{BB962C8B-B14F-4D97-AF65-F5344CB8AC3E}">
        <p14:creationId xmlns:p14="http://schemas.microsoft.com/office/powerpoint/2010/main" val="17067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05F4-AC5E-445F-BC7F-303421B0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SIMPLE PRESENT –NEGATIVE FORMS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B536E2-416B-40E6-B7C4-77A9D34FA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089" y="2004540"/>
            <a:ext cx="4857750" cy="323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03931E-7D4E-43B6-8C02-0FB56121A249}"/>
              </a:ext>
            </a:extLst>
          </p:cNvPr>
          <p:cNvSpPr txBox="1"/>
          <p:nvPr/>
        </p:nvSpPr>
        <p:spPr>
          <a:xfrm>
            <a:off x="5981350" y="2483141"/>
            <a:ext cx="52218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The sun </a:t>
            </a:r>
            <a:r>
              <a:rPr lang="en-IN" sz="3200" dirty="0">
                <a:solidFill>
                  <a:srgbClr val="FF0000"/>
                </a:solidFill>
              </a:rPr>
              <a:t>shines</a:t>
            </a:r>
            <a:r>
              <a:rPr lang="en-IN" sz="3200" dirty="0"/>
              <a:t> during the day.</a:t>
            </a:r>
          </a:p>
          <a:p>
            <a:r>
              <a:rPr lang="en-IN" sz="3200" dirty="0"/>
              <a:t>It </a:t>
            </a:r>
            <a:r>
              <a:rPr lang="en-IN" sz="3200" dirty="0">
                <a:solidFill>
                  <a:srgbClr val="FF0000"/>
                </a:solidFill>
              </a:rPr>
              <a:t>doesn’t shine </a:t>
            </a:r>
            <a:r>
              <a:rPr lang="en-IN" sz="3200" dirty="0"/>
              <a:t>at night.</a:t>
            </a:r>
          </a:p>
        </p:txBody>
      </p:sp>
    </p:spTree>
    <p:extLst>
      <p:ext uri="{BB962C8B-B14F-4D97-AF65-F5344CB8AC3E}">
        <p14:creationId xmlns:p14="http://schemas.microsoft.com/office/powerpoint/2010/main" val="233908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05F4-AC5E-445F-BC7F-303421B0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SIMPLE PRESENT –NEGATIVE FORMS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60A598-D8E8-47D4-B8CE-2FFB5C18C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65" y="2097247"/>
            <a:ext cx="4109991" cy="3081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120B9-B7B1-458D-B500-82BD869E19DF}"/>
              </a:ext>
            </a:extLst>
          </p:cNvPr>
          <p:cNvSpPr txBox="1"/>
          <p:nvPr/>
        </p:nvSpPr>
        <p:spPr>
          <a:xfrm>
            <a:off x="5050172" y="2751589"/>
            <a:ext cx="4933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Honey </a:t>
            </a:r>
            <a:r>
              <a:rPr lang="en-IN" sz="3600" dirty="0">
                <a:solidFill>
                  <a:srgbClr val="FF0000"/>
                </a:solidFill>
              </a:rPr>
              <a:t>tastes</a:t>
            </a:r>
            <a:r>
              <a:rPr lang="en-IN" sz="3600" dirty="0"/>
              <a:t> sweet.</a:t>
            </a:r>
          </a:p>
          <a:p>
            <a:r>
              <a:rPr lang="en-IN" sz="3600" dirty="0"/>
              <a:t>Honey </a:t>
            </a:r>
            <a:r>
              <a:rPr lang="en-IN" sz="3600" dirty="0">
                <a:solidFill>
                  <a:srgbClr val="FF0000"/>
                </a:solidFill>
              </a:rPr>
              <a:t>doesn’t taste</a:t>
            </a:r>
            <a:r>
              <a:rPr lang="en-IN" sz="3600" dirty="0"/>
              <a:t> sour.</a:t>
            </a:r>
          </a:p>
        </p:txBody>
      </p:sp>
    </p:spTree>
    <p:extLst>
      <p:ext uri="{BB962C8B-B14F-4D97-AF65-F5344CB8AC3E}">
        <p14:creationId xmlns:p14="http://schemas.microsoft.com/office/powerpoint/2010/main" val="128401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05F4-AC5E-445F-BC7F-303421B0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SIMPLE PRESENT –NEGATIVE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E4D97-DF7C-4DFC-9418-FA83D0F9B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She sings well---She doesn’t sing well.</a:t>
            </a:r>
          </a:p>
          <a:p>
            <a:r>
              <a:rPr lang="en-IN" dirty="0"/>
              <a:t>I meet my friends every day.---I don’t meet my friends every day.</a:t>
            </a:r>
          </a:p>
          <a:p>
            <a:r>
              <a:rPr lang="en-IN" dirty="0"/>
              <a:t>My teacher gives homework.---My teacher doesn’t give homework.</a:t>
            </a:r>
          </a:p>
          <a:p>
            <a:r>
              <a:rPr lang="en-IN" dirty="0"/>
              <a:t>We watch movies often.---We don’t watch movies often.</a:t>
            </a:r>
          </a:p>
          <a:p>
            <a:r>
              <a:rPr lang="en-IN" dirty="0"/>
              <a:t>My mother goes to work.---My mother doesn’t go to work.</a:t>
            </a:r>
          </a:p>
          <a:p>
            <a:pPr marL="0" indent="0">
              <a:buNone/>
            </a:pPr>
            <a:r>
              <a:rPr lang="en-IN" dirty="0"/>
              <a:t>This clock shows the right time.-This clock doesn’t show the right time.</a:t>
            </a:r>
          </a:p>
          <a:p>
            <a:pPr marL="0" indent="0">
              <a:buNone/>
            </a:pPr>
            <a:r>
              <a:rPr lang="en-IN" dirty="0"/>
              <a:t> He eats out very often.---He doesn’t eat out very often.</a:t>
            </a:r>
          </a:p>
          <a:p>
            <a:pPr marL="0" indent="0">
              <a:buNone/>
            </a:pPr>
            <a:r>
              <a:rPr lang="en-IN" dirty="0"/>
              <a:t>The company pays its employees well.-The company doesn’t pay its</a:t>
            </a:r>
          </a:p>
          <a:p>
            <a:pPr marL="0" indent="0">
              <a:buNone/>
            </a:pPr>
            <a:r>
              <a:rPr lang="en-IN"/>
              <a:t>                                                                       employees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84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6A6C-EDBB-4F8B-8B57-7C6EBB39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SIMPLE PRESENT TENSE-AFFIRMATIVE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1911-79FD-4835-AB93-EE4AEA36E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Quick Review</a:t>
            </a:r>
          </a:p>
          <a:p>
            <a:r>
              <a:rPr lang="en-IN" dirty="0"/>
              <a:t>Daily routine-I wake up at 6 am.</a:t>
            </a:r>
          </a:p>
          <a:p>
            <a:r>
              <a:rPr lang="en-IN" dirty="0"/>
              <a:t>                        He does yoga every morning.</a:t>
            </a:r>
          </a:p>
          <a:p>
            <a:r>
              <a:rPr lang="en-IN" dirty="0"/>
              <a:t>Regular or                </a:t>
            </a:r>
          </a:p>
          <a:p>
            <a:r>
              <a:rPr lang="en-IN" dirty="0"/>
              <a:t> repeated actions- We pay the bills every month.</a:t>
            </a:r>
          </a:p>
          <a:p>
            <a:r>
              <a:rPr lang="en-IN" dirty="0"/>
              <a:t>                                  He goes to market once a week.</a:t>
            </a:r>
          </a:p>
          <a:p>
            <a:r>
              <a:rPr lang="en-IN" dirty="0"/>
              <a:t>Universal truths-   The sun rises in the east.</a:t>
            </a:r>
          </a:p>
          <a:p>
            <a:r>
              <a:rPr lang="en-IN" dirty="0"/>
              <a:t>                                 Stars twinkle at night.</a:t>
            </a:r>
          </a:p>
        </p:txBody>
      </p:sp>
    </p:spTree>
    <p:extLst>
      <p:ext uri="{BB962C8B-B14F-4D97-AF65-F5344CB8AC3E}">
        <p14:creationId xmlns:p14="http://schemas.microsoft.com/office/powerpoint/2010/main" val="194780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20FF-B1D0-49A8-8AFF-C4F89040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B6A0-16C9-4A5F-9B2D-70D9244D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 facts- Birds fly in the air.</a:t>
            </a:r>
          </a:p>
          <a:p>
            <a:r>
              <a:rPr lang="en-IN" dirty="0"/>
              <a:t>                          A cow eats grass.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79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D3B6-FBFA-40B2-9F2F-59F9244C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PRESENT TENSE-NEGATIVE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791E-C496-4275-8BE5-526A428A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    I                                                        He</a:t>
            </a:r>
          </a:p>
          <a:p>
            <a:r>
              <a:rPr lang="en-IN" dirty="0"/>
              <a:t>       We                                                     She         </a:t>
            </a:r>
          </a:p>
          <a:p>
            <a:r>
              <a:rPr lang="en-IN" dirty="0"/>
              <a:t>      You       </a:t>
            </a:r>
            <a:r>
              <a:rPr lang="en-IN" sz="3200" dirty="0"/>
              <a:t>+     don’t +</a:t>
            </a:r>
            <a:r>
              <a:rPr lang="en-IN" sz="3200" dirty="0" err="1"/>
              <a:t>V1</a:t>
            </a:r>
            <a:r>
              <a:rPr lang="en-IN" sz="3200" dirty="0"/>
              <a:t>                 It             + doesn’t +</a:t>
            </a:r>
            <a:r>
              <a:rPr lang="en-IN" sz="3200" dirty="0" err="1"/>
              <a:t>V1</a:t>
            </a:r>
            <a:endParaRPr lang="en-IN" sz="3200" dirty="0"/>
          </a:p>
          <a:p>
            <a:r>
              <a:rPr lang="en-IN" dirty="0"/>
              <a:t>      They</a:t>
            </a:r>
          </a:p>
          <a:p>
            <a:endParaRPr lang="en-IN" dirty="0"/>
          </a:p>
          <a:p>
            <a:r>
              <a:rPr lang="en-IN" dirty="0"/>
              <a:t> Plural nouns                                   Singular nouns</a:t>
            </a:r>
          </a:p>
        </p:txBody>
      </p:sp>
    </p:spTree>
    <p:extLst>
      <p:ext uri="{BB962C8B-B14F-4D97-AF65-F5344CB8AC3E}">
        <p14:creationId xmlns:p14="http://schemas.microsoft.com/office/powerpoint/2010/main" val="22603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3C15-20B0-43F1-B8EA-C3BB24F6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SIMPLE PRESENT NEGATIVE FORMS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6A12EE-34A1-4445-A5DF-988356D9F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5971"/>
            <a:ext cx="3730742" cy="2975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BE3CA2-DE24-4012-8687-0E18F3364255}"/>
              </a:ext>
            </a:extLst>
          </p:cNvPr>
          <p:cNvSpPr txBox="1"/>
          <p:nvPr/>
        </p:nvSpPr>
        <p:spPr>
          <a:xfrm>
            <a:off x="5226341" y="2281806"/>
            <a:ext cx="46153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Priya </a:t>
            </a:r>
            <a:r>
              <a:rPr lang="en-IN" sz="3200" dirty="0">
                <a:solidFill>
                  <a:srgbClr val="FF0000"/>
                </a:solidFill>
              </a:rPr>
              <a:t>wakes</a:t>
            </a:r>
            <a:r>
              <a:rPr lang="en-IN" sz="3200" dirty="0"/>
              <a:t> up late.</a:t>
            </a:r>
          </a:p>
          <a:p>
            <a:r>
              <a:rPr lang="en-IN" sz="3200" dirty="0"/>
              <a:t>She </a:t>
            </a:r>
            <a:r>
              <a:rPr lang="en-IN" sz="3200" dirty="0">
                <a:solidFill>
                  <a:srgbClr val="FF0000"/>
                </a:solidFill>
              </a:rPr>
              <a:t>doesn’t wake </a:t>
            </a:r>
            <a:r>
              <a:rPr lang="en-IN" sz="3200" dirty="0"/>
              <a:t>up early.</a:t>
            </a:r>
          </a:p>
        </p:txBody>
      </p:sp>
    </p:spTree>
    <p:extLst>
      <p:ext uri="{BB962C8B-B14F-4D97-AF65-F5344CB8AC3E}">
        <p14:creationId xmlns:p14="http://schemas.microsoft.com/office/powerpoint/2010/main" val="333608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05F4-AC5E-445F-BC7F-303421B0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SIMPLE PRESENT –NEGATIVE FORMS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582A22-C150-4F9E-BDDB-E6A6BF40F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3871"/>
            <a:ext cx="4857750" cy="323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C12B54-79EF-4C5A-9636-33CA4018627F}"/>
              </a:ext>
            </a:extLst>
          </p:cNvPr>
          <p:cNvSpPr txBox="1"/>
          <p:nvPr/>
        </p:nvSpPr>
        <p:spPr>
          <a:xfrm>
            <a:off x="6207853" y="2273417"/>
            <a:ext cx="36776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He </a:t>
            </a:r>
            <a:r>
              <a:rPr lang="en-IN" sz="3200" dirty="0">
                <a:solidFill>
                  <a:srgbClr val="FF0000"/>
                </a:solidFill>
              </a:rPr>
              <a:t>reads</a:t>
            </a:r>
            <a:r>
              <a:rPr lang="en-IN" sz="3200" dirty="0"/>
              <a:t> books.</a:t>
            </a:r>
          </a:p>
          <a:p>
            <a:r>
              <a:rPr lang="en-IN" sz="3200" dirty="0"/>
              <a:t>He </a:t>
            </a:r>
            <a:r>
              <a:rPr lang="en-IN" sz="3200" dirty="0">
                <a:solidFill>
                  <a:srgbClr val="FF0000"/>
                </a:solidFill>
              </a:rPr>
              <a:t>doesn’t</a:t>
            </a:r>
            <a:r>
              <a:rPr lang="en-IN" sz="3200" dirty="0"/>
              <a:t> watch TV.</a:t>
            </a:r>
          </a:p>
        </p:txBody>
      </p:sp>
    </p:spTree>
    <p:extLst>
      <p:ext uri="{BB962C8B-B14F-4D97-AF65-F5344CB8AC3E}">
        <p14:creationId xmlns:p14="http://schemas.microsoft.com/office/powerpoint/2010/main" val="131349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05F4-AC5E-445F-BC7F-303421B0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SIMPLE PRESENT –NEGATIVE FORMS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AB3A81-D95D-4BA1-A24F-0735F352C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9525"/>
            <a:ext cx="3263504" cy="2838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2B3C9-9EC8-4863-930C-A3E802DE3FD6}"/>
              </a:ext>
            </a:extLst>
          </p:cNvPr>
          <p:cNvSpPr txBox="1"/>
          <p:nvPr/>
        </p:nvSpPr>
        <p:spPr>
          <a:xfrm>
            <a:off x="4798503" y="2625754"/>
            <a:ext cx="4331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We </a:t>
            </a:r>
            <a:r>
              <a:rPr lang="en-IN" sz="3600" dirty="0">
                <a:solidFill>
                  <a:srgbClr val="FF0000"/>
                </a:solidFill>
              </a:rPr>
              <a:t>drink</a:t>
            </a:r>
            <a:r>
              <a:rPr lang="en-IN" sz="3600" dirty="0"/>
              <a:t> black coffee.</a:t>
            </a:r>
          </a:p>
          <a:p>
            <a:r>
              <a:rPr lang="en-IN" sz="3600" dirty="0"/>
              <a:t>We </a:t>
            </a:r>
            <a:r>
              <a:rPr lang="en-IN" sz="3600" dirty="0">
                <a:solidFill>
                  <a:srgbClr val="FF0000"/>
                </a:solidFill>
              </a:rPr>
              <a:t>don’t</a:t>
            </a:r>
            <a:r>
              <a:rPr lang="en-IN" sz="3600" dirty="0"/>
              <a:t> drink tea.</a:t>
            </a:r>
          </a:p>
        </p:txBody>
      </p:sp>
    </p:spTree>
    <p:extLst>
      <p:ext uri="{BB962C8B-B14F-4D97-AF65-F5344CB8AC3E}">
        <p14:creationId xmlns:p14="http://schemas.microsoft.com/office/powerpoint/2010/main" val="10075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05F4-AC5E-445F-BC7F-303421B0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SIMPLE PRESENT –NEGATIVE FORMS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D69E7A-30F2-4405-9BE0-E57037F40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796" y="2128739"/>
            <a:ext cx="4257151" cy="2906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115D9-D236-4E1D-888D-372941F91F80}"/>
              </a:ext>
            </a:extLst>
          </p:cNvPr>
          <p:cNvSpPr txBox="1"/>
          <p:nvPr/>
        </p:nvSpPr>
        <p:spPr>
          <a:xfrm>
            <a:off x="5427677" y="2642532"/>
            <a:ext cx="5549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My father </a:t>
            </a:r>
            <a:r>
              <a:rPr lang="en-IN" sz="3600" dirty="0">
                <a:solidFill>
                  <a:srgbClr val="FF0000"/>
                </a:solidFill>
              </a:rPr>
              <a:t>lives</a:t>
            </a:r>
            <a:r>
              <a:rPr lang="en-IN" sz="3600" dirty="0"/>
              <a:t> in the village.</a:t>
            </a:r>
          </a:p>
          <a:p>
            <a:r>
              <a:rPr lang="en-IN" sz="3600" dirty="0"/>
              <a:t>He </a:t>
            </a:r>
            <a:r>
              <a:rPr lang="en-IN" sz="3600" dirty="0">
                <a:solidFill>
                  <a:srgbClr val="FF0000"/>
                </a:solidFill>
              </a:rPr>
              <a:t>doesn’t live </a:t>
            </a:r>
            <a:r>
              <a:rPr lang="en-IN" sz="3600" dirty="0"/>
              <a:t>in the city.</a:t>
            </a:r>
          </a:p>
        </p:txBody>
      </p:sp>
    </p:spTree>
    <p:extLst>
      <p:ext uri="{BB962C8B-B14F-4D97-AF65-F5344CB8AC3E}">
        <p14:creationId xmlns:p14="http://schemas.microsoft.com/office/powerpoint/2010/main" val="347309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05F4-AC5E-445F-BC7F-303421B0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SIMPLE PRESENT –NEGATIVE FORMS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078B2F-332D-4214-8D60-CDC60D5EB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31" y="2345743"/>
            <a:ext cx="2976728" cy="2813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B0BB6B-1BEB-41DD-B3E1-7B37FDB37E24}"/>
              </a:ext>
            </a:extLst>
          </p:cNvPr>
          <p:cNvSpPr txBox="1"/>
          <p:nvPr/>
        </p:nvSpPr>
        <p:spPr>
          <a:xfrm>
            <a:off x="4404220" y="2936147"/>
            <a:ext cx="4787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They </a:t>
            </a:r>
            <a:r>
              <a:rPr lang="en-IN" sz="3600" dirty="0">
                <a:solidFill>
                  <a:srgbClr val="FF0000"/>
                </a:solidFill>
              </a:rPr>
              <a:t>travel</a:t>
            </a:r>
            <a:r>
              <a:rPr lang="en-IN" sz="3600" dirty="0"/>
              <a:t> by car.</a:t>
            </a:r>
          </a:p>
          <a:p>
            <a:r>
              <a:rPr lang="en-IN" sz="3600" dirty="0"/>
              <a:t>They </a:t>
            </a:r>
            <a:r>
              <a:rPr lang="en-IN" sz="3600" dirty="0">
                <a:solidFill>
                  <a:srgbClr val="FF0000"/>
                </a:solidFill>
              </a:rPr>
              <a:t>don’t travel </a:t>
            </a:r>
            <a:r>
              <a:rPr lang="en-IN" sz="3600" dirty="0"/>
              <a:t>by bus.</a:t>
            </a:r>
          </a:p>
        </p:txBody>
      </p:sp>
    </p:spTree>
    <p:extLst>
      <p:ext uri="{BB962C8B-B14F-4D97-AF65-F5344CB8AC3E}">
        <p14:creationId xmlns:p14="http://schemas.microsoft.com/office/powerpoint/2010/main" val="194957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358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SIMPLE PRESENT TENSE</vt:lpstr>
      <vt:lpstr> SIMPLE PRESENT TENSE-AFFIRMATIVE FORM</vt:lpstr>
      <vt:lpstr>PowerPoint Presentation</vt:lpstr>
      <vt:lpstr>SIMPLE PRESENT TENSE-NEGATIVE FORM</vt:lpstr>
      <vt:lpstr>   SIMPLE PRESENT NEGATIVE FORMS</vt:lpstr>
      <vt:lpstr>     SIMPLE PRESENT –NEGATIVE FORMS</vt:lpstr>
      <vt:lpstr>     SIMPLE PRESENT –NEGATIVE FORMS</vt:lpstr>
      <vt:lpstr>     SIMPLE PRESENT –NEGATIVE FORMS</vt:lpstr>
      <vt:lpstr>     SIMPLE PRESENT –NEGATIVE FORMS</vt:lpstr>
      <vt:lpstr>     SIMPLE PRESENT –NEGATIVE FORMS</vt:lpstr>
      <vt:lpstr>     SIMPLE PRESENT –NEGATIVE FORMS</vt:lpstr>
      <vt:lpstr>     SIMPLE PRESENT –NEGATIVE FORMS</vt:lpstr>
      <vt:lpstr>     SIMPLE PRESENT –NEGATIVE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PRESENT TENSE</dc:title>
  <dc:creator>Padmini</dc:creator>
  <cp:lastModifiedBy>Padmini</cp:lastModifiedBy>
  <cp:revision>6</cp:revision>
  <dcterms:created xsi:type="dcterms:W3CDTF">2021-03-29T12:57:09Z</dcterms:created>
  <dcterms:modified xsi:type="dcterms:W3CDTF">2021-03-29T15:01:29Z</dcterms:modified>
</cp:coreProperties>
</file>