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6" r:id="rId6"/>
    <p:sldId id="265" r:id="rId7"/>
    <p:sldId id="268" r:id="rId8"/>
    <p:sldId id="267" r:id="rId9"/>
    <p:sldId id="264" r:id="rId10"/>
    <p:sldId id="262" r:id="rId11"/>
    <p:sldId id="271" r:id="rId12"/>
    <p:sldId id="274" r:id="rId13"/>
    <p:sldId id="273" r:id="rId14"/>
    <p:sldId id="272" r:id="rId15"/>
    <p:sldId id="276" r:id="rId16"/>
    <p:sldId id="275" r:id="rId17"/>
    <p:sldId id="279" r:id="rId18"/>
    <p:sldId id="278" r:id="rId19"/>
    <p:sldId id="277" r:id="rId20"/>
    <p:sldId id="270" r:id="rId21"/>
    <p:sldId id="269" r:id="rId22"/>
    <p:sldId id="261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24B5-2007-4449-BE5C-CE5FD8A4F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F5E60-66D3-4D27-B389-E4EC2122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19A3-306D-407B-98C0-98F80486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CA59-F24F-4B21-BAA0-7C3E1090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4984-9723-4193-B874-E7A1500A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8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F356-A9C4-4007-8FFE-941F3069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128CC-DDD5-4694-8C03-D5B71C6AD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F18DF-F596-4E4F-9A72-9E2BA4BD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8B3D-8908-45E7-B4B1-430D92C3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5E75-7944-47E7-8533-C682CE45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1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4A9E2-AEEA-42F4-8B80-36F6D3B34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45474-CD12-49D4-8842-656D029E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8608-1F9E-4858-8FE3-59061CFB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2FEA-61DB-4C23-A2FB-7F550BDF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3E63-929A-43FA-89B7-F0E54D9B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5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CE12-B0EC-484A-BBAE-D30400CF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589F-A798-4DE7-BE55-CBF74551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1C18-D872-4E89-A29D-B8B0A69C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086A-0D3B-4541-AC24-114DCB01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E9AD-9956-4515-9363-5B149B87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1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1262-27F3-48AF-8062-211B696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342A7-7CD2-4963-ACD8-903C46A1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B64FD-4C34-4612-A60D-7624A815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666AF-834F-4B7D-97C3-F9163428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6EE8-F28E-4924-9269-ECEDE1D9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5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459C-6F45-4959-B09E-3A1DFA85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8793-CF67-4B2F-A629-CC8C7C528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764C4-FBF6-43DF-B31C-92FF2D1C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6115-063E-4275-B9AB-5A730A1D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466D-91F6-42FE-B08C-2426E6F1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3E5E-FF82-4161-A89F-EBA50564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729F-C90D-4DB8-9E50-5B8F2489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6D02-EB51-4977-A794-2974E363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3EF10-0FFB-4FC9-AEFF-B44D3683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C297E-824D-44A3-8CDF-E03EEF4B6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1BF0A-9EA8-4AFD-B9D8-4E2EAE285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4660F-3BCA-442D-94DF-7A253476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5E157-FDAA-4FCF-A60A-E1FC4452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64BE9-EA1D-48C1-ACED-54F5BD25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D735-A470-4D58-A3CE-3D14A83D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7A7DF-EF62-4F57-B2C6-174875F9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38EAD-0D47-40DC-837E-FE7CAA38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26B03-F44F-4FA6-9B2C-450B8B3F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9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14036-C5EF-40BD-B4B7-4D670ACD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5A5C6-D318-4BE6-A77B-FFE2AF94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F7609-2845-48D2-8986-ACC65BD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2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43A5-5AC0-4B80-AFBA-5840F4F7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A452-34F4-4371-BD57-7F792A88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CF0C-B898-4D5B-98DB-7B9EFE805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EFD25-6F04-4BCA-8EEE-D1977189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AE31C-EA15-4E7B-8E06-BCDA9507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6065A-29F7-45AA-8011-194D423B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7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D53B-7D71-4F00-8392-D86A3053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FCCB0-B84A-46FD-85E5-C1BAEC7ED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4D3EC-31A6-4A90-927C-57E90DE1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CC695-5F4A-4376-92FF-25F26692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2EDBD-C945-485B-9634-3DA92ED4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BE5A8-F5E0-44C4-9845-61555439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22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FFF4C-5DD6-498B-8F9F-B86E7229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38FCA-AEA2-4196-AEE9-4A887ABB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3CA2D-F8C4-4B5B-BDF5-4E5EFC0C8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C9C6-A675-4AD2-A763-F6902ED71D77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11EE5-17D9-43AC-BDB0-E78EAE508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222B-7829-485D-97EF-803E7B0EF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FA11-A315-4FA6-A243-01919C192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2AEE-ABFA-421A-8DF6-BC07D09B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" y="130629"/>
            <a:ext cx="12058650" cy="3379334"/>
          </a:xfrm>
        </p:spPr>
        <p:txBody>
          <a:bodyPr/>
          <a:lstStyle/>
          <a:p>
            <a:r>
              <a:rPr lang="en-US" dirty="0"/>
              <a:t>TO BE FORMS-WILL BE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A1555-5B97-4E46-9086-88A9D86A8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" y="3602038"/>
            <a:ext cx="1205865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64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will be upset to hear the sad news.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be bored if you sit at home all day.</a:t>
            </a:r>
          </a:p>
          <a:p>
            <a:endParaRPr lang="en-US" dirty="0"/>
          </a:p>
          <a:p>
            <a:r>
              <a:rPr lang="en-US" dirty="0"/>
              <a:t>My father will be angry if I waste my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20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7"/>
            <a:ext cx="12001500" cy="1371601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825625"/>
            <a:ext cx="12001500" cy="4942568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will </a:t>
            </a:r>
            <a:r>
              <a:rPr lang="en-US" dirty="0" err="1">
                <a:solidFill>
                  <a:srgbClr val="FF0000"/>
                </a:solidFill>
              </a:rPr>
              <a:t>be+qualities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You will be fluent in English after the course.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 will be good at sports with practice.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50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7"/>
            <a:ext cx="12001500" cy="1371601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825625"/>
            <a:ext cx="12001500" cy="4942568"/>
          </a:xfrm>
        </p:spPr>
        <p:txBody>
          <a:bodyPr/>
          <a:lstStyle/>
          <a:p>
            <a:r>
              <a:rPr lang="en-US" dirty="0"/>
              <a:t>Cities will be more polluted in future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She will be beautiful when she grows up.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87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7"/>
            <a:ext cx="12001500" cy="1371601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825625"/>
            <a:ext cx="12001500" cy="4942568"/>
          </a:xfrm>
        </p:spPr>
        <p:txBody>
          <a:bodyPr/>
          <a:lstStyle/>
          <a:p>
            <a:r>
              <a:rPr lang="en-US" dirty="0"/>
              <a:t>The fruits will be ripe in a month.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will be very hot next month.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50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7"/>
            <a:ext cx="12001500" cy="1371601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825625"/>
            <a:ext cx="12001500" cy="4942568"/>
          </a:xfrm>
        </p:spPr>
        <p:txBody>
          <a:bodyPr/>
          <a:lstStyle/>
          <a:p>
            <a:r>
              <a:rPr lang="en-US" dirty="0"/>
              <a:t>The soup will be tasty if you add spices.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read books you will be knowledgeable.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24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7"/>
            <a:ext cx="12001500" cy="1371601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825625"/>
            <a:ext cx="12001500" cy="494256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will be+ position</a:t>
            </a:r>
          </a:p>
          <a:p>
            <a:r>
              <a:rPr lang="en-US" dirty="0"/>
              <a:t>We will be at home tomorrow.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 will be at college tomorrow.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82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7"/>
            <a:ext cx="12001500" cy="1371601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825625"/>
            <a:ext cx="12001500" cy="4942568"/>
          </a:xfrm>
        </p:spPr>
        <p:txBody>
          <a:bodyPr/>
          <a:lstStyle/>
          <a:p>
            <a:r>
              <a:rPr lang="en-US" dirty="0"/>
              <a:t>I will be there by 9 o’clock.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doctor will be here at 6 pm.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17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7"/>
            <a:ext cx="12001500" cy="1371601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825625"/>
            <a:ext cx="12001500" cy="4942568"/>
          </a:xfrm>
        </p:spPr>
        <p:txBody>
          <a:bodyPr/>
          <a:lstStyle/>
          <a:p>
            <a:r>
              <a:rPr lang="en-US" dirty="0"/>
              <a:t>.   </a:t>
            </a:r>
            <a:r>
              <a:rPr lang="en-US" dirty="0">
                <a:solidFill>
                  <a:srgbClr val="FF0000"/>
                </a:solidFill>
              </a:rPr>
              <a:t>will be +verb +</a:t>
            </a:r>
            <a:r>
              <a:rPr lang="en-US" dirty="0" err="1">
                <a:solidFill>
                  <a:srgbClr val="FF0000"/>
                </a:solidFill>
              </a:rPr>
              <a:t>ing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 will be sleeping at 11 pm.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be having dinner at 9 pm.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580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7"/>
            <a:ext cx="12001500" cy="1371601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825625"/>
            <a:ext cx="12001500" cy="4942568"/>
          </a:xfrm>
        </p:spPr>
        <p:txBody>
          <a:bodyPr/>
          <a:lstStyle/>
          <a:p>
            <a:r>
              <a:rPr lang="en-US" dirty="0"/>
              <a:t>I will be attending a class at this time tomorrow.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sun will be shining at this time tomorrow.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91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89807"/>
            <a:ext cx="12001500" cy="1371601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" y="1825625"/>
            <a:ext cx="12001500" cy="4942568"/>
          </a:xfrm>
        </p:spPr>
        <p:txBody>
          <a:bodyPr/>
          <a:lstStyle/>
          <a:p>
            <a:r>
              <a:rPr lang="en-US" dirty="0"/>
              <a:t>I will be free tomorrow.</a:t>
            </a:r>
          </a:p>
          <a:p>
            <a:r>
              <a:rPr lang="en-US" dirty="0"/>
              <a:t>I will not be free tomorrow.</a:t>
            </a:r>
          </a:p>
          <a:p>
            <a:r>
              <a:rPr lang="en-US" dirty="0"/>
              <a:t>Will you be free tomorrow?</a:t>
            </a:r>
          </a:p>
          <a:p>
            <a:endParaRPr lang="en-US" dirty="0"/>
          </a:p>
          <a:p>
            <a:r>
              <a:rPr lang="en-US" dirty="0"/>
              <a:t>There will be a holiday tomorrow.</a:t>
            </a:r>
          </a:p>
          <a:p>
            <a:r>
              <a:rPr lang="en-US" dirty="0"/>
              <a:t>There will not be a holiday tomorrow.</a:t>
            </a:r>
          </a:p>
          <a:p>
            <a:r>
              <a:rPr lang="en-US" dirty="0"/>
              <a:t>Will there be a holiday tomorrow?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41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B1A4-B011-496D-BF27-0DB00A6B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6" y="365126"/>
            <a:ext cx="12017828" cy="973818"/>
          </a:xfrm>
        </p:spPr>
        <p:txBody>
          <a:bodyPr/>
          <a:lstStyle/>
          <a:p>
            <a:r>
              <a:rPr lang="en-US" dirty="0"/>
              <a:t>                USE 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CEBE-5CA2-42D7-8789-10B2C114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7785"/>
            <a:ext cx="12123964" cy="42991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will be + qualification</a:t>
            </a:r>
          </a:p>
          <a:p>
            <a:r>
              <a:rPr lang="en-US" dirty="0"/>
              <a:t>I will be a graduate next year.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She will be a post-graduate in 2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816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" y="138793"/>
            <a:ext cx="12001499" cy="1551895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1825625"/>
            <a:ext cx="12001500" cy="4893582"/>
          </a:xfrm>
        </p:spPr>
        <p:txBody>
          <a:bodyPr/>
          <a:lstStyle/>
          <a:p>
            <a:r>
              <a:rPr lang="en-US" dirty="0"/>
              <a:t>The doctor will be available in the evening.</a:t>
            </a:r>
          </a:p>
          <a:p>
            <a:r>
              <a:rPr lang="en-US" dirty="0"/>
              <a:t>The doctor will not be available in the evening.</a:t>
            </a:r>
          </a:p>
          <a:p>
            <a:r>
              <a:rPr lang="en-US" dirty="0"/>
              <a:t>Will the doctor be available in the evening?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will be absent to next class.</a:t>
            </a:r>
          </a:p>
          <a:p>
            <a:r>
              <a:rPr lang="en-US" dirty="0"/>
              <a:t>I will not be absent to next class.</a:t>
            </a:r>
          </a:p>
          <a:p>
            <a:r>
              <a:rPr lang="en-US" dirty="0"/>
              <a:t>Will you be absent to next class?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376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365126"/>
            <a:ext cx="11977007" cy="990146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567543"/>
            <a:ext cx="11977007" cy="5200650"/>
          </a:xfrm>
        </p:spPr>
        <p:txBody>
          <a:bodyPr/>
          <a:lstStyle/>
          <a:p>
            <a:r>
              <a:rPr lang="en-US" dirty="0"/>
              <a:t>He will be sleeping at this time.</a:t>
            </a:r>
          </a:p>
          <a:p>
            <a:r>
              <a:rPr lang="en-US" dirty="0"/>
              <a:t>He will not be sleeping at this time.</a:t>
            </a:r>
          </a:p>
          <a:p>
            <a:r>
              <a:rPr lang="en-US" dirty="0"/>
              <a:t>Will he be sleeping at this time?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this time tomorrow I will be working.</a:t>
            </a:r>
          </a:p>
          <a:p>
            <a:r>
              <a:rPr lang="en-US" dirty="0"/>
              <a:t>At this time tomorrow I will not be working.</a:t>
            </a:r>
          </a:p>
          <a:p>
            <a:r>
              <a:rPr lang="en-US" dirty="0"/>
              <a:t>Will you be working at this time tomorrow?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03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7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8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" y="365125"/>
            <a:ext cx="11911692" cy="1325563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79" y="1825625"/>
            <a:ext cx="11911692" cy="4893582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will be +status or job</a:t>
            </a:r>
          </a:p>
          <a:p>
            <a:r>
              <a:rPr lang="en-US" dirty="0"/>
              <a:t>She will be married next year.     I will be employed in a year or two.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cousin will be a doctor in 5 years. He will be an actor in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34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89807"/>
            <a:ext cx="12110357" cy="1240973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3" y="1583872"/>
            <a:ext cx="12110357" cy="5274128"/>
          </a:xfrm>
        </p:spPr>
        <p:txBody>
          <a:bodyPr/>
          <a:lstStyle/>
          <a:p>
            <a:r>
              <a:rPr lang="en-US" dirty="0"/>
              <a:t>He will be manager of this company in a few years.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children will be software engineers in future.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81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89807"/>
            <a:ext cx="12110357" cy="1240973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3" y="1583872"/>
            <a:ext cx="12110357" cy="5274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will be + condition/state</a:t>
            </a:r>
          </a:p>
          <a:p>
            <a:r>
              <a:rPr lang="en-US" dirty="0"/>
              <a:t>You will be healthy if you take nutritious food.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be sick if you play in the rain.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58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89807"/>
            <a:ext cx="12110357" cy="1240973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3" y="1583872"/>
            <a:ext cx="12110357" cy="5274128"/>
          </a:xfrm>
        </p:spPr>
        <p:txBody>
          <a:bodyPr/>
          <a:lstStyle/>
          <a:p>
            <a:r>
              <a:rPr lang="en-US" dirty="0"/>
              <a:t>All the students will be present to class tomorrow.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will be busy tomorrow.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61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89807"/>
            <a:ext cx="12110357" cy="1240973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3" y="1583872"/>
            <a:ext cx="12110357" cy="5274128"/>
          </a:xfrm>
        </p:spPr>
        <p:txBody>
          <a:bodyPr/>
          <a:lstStyle/>
          <a:p>
            <a:r>
              <a:rPr lang="en-US" dirty="0"/>
              <a:t>The markets will be crowded tomorrow.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shops will be closed on Sunday.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40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89807"/>
            <a:ext cx="12110357" cy="1240973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3" y="1583872"/>
            <a:ext cx="12110357" cy="5274128"/>
          </a:xfrm>
        </p:spPr>
        <p:txBody>
          <a:bodyPr/>
          <a:lstStyle/>
          <a:p>
            <a:r>
              <a:rPr lang="en-US" dirty="0"/>
              <a:t>You will be okay after the treatment.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roads will be flooded because it has rained a 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house will be vacant next month.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20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D875-C002-423F-BA6C-03CCDBA2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3" y="89807"/>
            <a:ext cx="12110357" cy="1240973"/>
          </a:xfrm>
        </p:spPr>
        <p:txBody>
          <a:bodyPr/>
          <a:lstStyle/>
          <a:p>
            <a:r>
              <a:rPr lang="en-US" dirty="0"/>
              <a:t>                 USE OF WILL 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CF18-B8B4-4242-97F5-1038F0E3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3" y="1583872"/>
            <a:ext cx="12110357" cy="5274128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will be+ feelings</a:t>
            </a:r>
          </a:p>
          <a:p>
            <a:r>
              <a:rPr lang="en-US" dirty="0"/>
              <a:t>I will be happy to join you for the picnic.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be surprised to see the change.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57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649</Words>
  <Application>Microsoft Office PowerPoint</Application>
  <PresentationFormat>Widescreen</PresentationFormat>
  <Paragraphs>179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TO BE FORMS-WILL BE</vt:lpstr>
      <vt:lpstr>                USE 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  <vt:lpstr>                 USE OF WILL 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BE FORMS-WILL BE</dc:title>
  <dc:creator>Padmini</dc:creator>
  <cp:lastModifiedBy>Padmini</cp:lastModifiedBy>
  <cp:revision>9</cp:revision>
  <dcterms:created xsi:type="dcterms:W3CDTF">2021-07-25T12:12:58Z</dcterms:created>
  <dcterms:modified xsi:type="dcterms:W3CDTF">2021-08-10T06:47:37Z</dcterms:modified>
</cp:coreProperties>
</file>