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6" r:id="rId5"/>
    <p:sldId id="265" r:id="rId6"/>
    <p:sldId id="264" r:id="rId7"/>
    <p:sldId id="272" r:id="rId8"/>
    <p:sldId id="271" r:id="rId9"/>
    <p:sldId id="270" r:id="rId10"/>
    <p:sldId id="274" r:id="rId11"/>
    <p:sldId id="273" r:id="rId12"/>
    <p:sldId id="269" r:id="rId13"/>
    <p:sldId id="268" r:id="rId14"/>
    <p:sldId id="263" r:id="rId15"/>
    <p:sldId id="262" r:id="rId16"/>
    <p:sldId id="261" r:id="rId17"/>
    <p:sldId id="260" r:id="rId18"/>
    <p:sldId id="259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A460-DD1B-469D-A272-60BD34036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DB964-A730-415E-ABBA-7FA34F050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0D97F-6D55-4CB9-A7F6-C2C94B76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853-89F6-46E8-A12E-DA79F062AF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A7110-86ED-4F2F-8261-462BC6A7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7C9C5-A6AB-4E3F-92FC-D75A489C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756-2796-41CC-988A-4757EB8FC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07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B115-3562-4DE3-ACF9-B6E51E88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69506-60DB-4C3F-9137-8158A94B4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1165-FBEF-40BF-B22A-47D1F310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853-89F6-46E8-A12E-DA79F062AF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21CB-3B21-4DF6-AB41-08AEEBC0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AD016-CFB9-466D-942A-5AA8D35A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756-2796-41CC-988A-4757EB8FC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23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7B5B5-616F-4FA3-B1B1-82A2A1132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F05AD-008A-40C4-8A4B-A5DF3FC34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D2296-7607-4417-9DF2-4D742008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853-89F6-46E8-A12E-DA79F062AF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20C8B-E08D-4B44-839C-E6A57058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D603-2355-479A-BC3B-5DDB0C94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756-2796-41CC-988A-4757EB8FC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65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97CB-6093-43CE-914F-B9C86B9E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4BEDE-32F2-4E3E-AB4F-08C53D2C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4DDBE-E36B-4744-A33C-428B3609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853-89F6-46E8-A12E-DA79F062AF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759B7-8019-452F-81DC-5D5C1AC6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41400-E89E-45F2-98C1-7E0639FF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756-2796-41CC-988A-4757EB8FC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55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27C4-FB79-4442-8731-604A31B9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39B8D-0964-4C1C-A32B-A37E2D542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3B990-F9B1-4C44-B99E-9A95320F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853-89F6-46E8-A12E-DA79F062AF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44EB5-695A-4303-A056-05E7D64E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220B-4659-4B52-968A-2FC751F3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756-2796-41CC-988A-4757EB8FC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28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874E-486F-414F-9F36-D9915093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7787-E61E-4DF5-B55E-1322A6D1B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DD122-D923-4202-B811-6BC1752F3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41893-9C2B-4CE8-8814-5AE23C4B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853-89F6-46E8-A12E-DA79F062AF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309FF-E546-4C3D-A697-2CC3F896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51C87-413A-49A6-9A0E-CD0620FE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756-2796-41CC-988A-4757EB8FC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9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80A1-E05A-4F6F-9DA4-5ACB6B4C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D90BB-4BD8-4D34-A18B-56BC37D7C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32016-989E-4090-AE49-D3ADD955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3F665-C993-45F1-9926-20BB081A5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7F3C8-7552-4390-899A-11D9EB458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ECFEB-3460-4366-9228-5A403E48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853-89F6-46E8-A12E-DA79F062AF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C0374-A155-4196-ADF0-8D140E50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A4991-9F9D-4242-B8CA-92DA346A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756-2796-41CC-988A-4757EB8FC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80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7A6D-2FCF-4B8F-B278-D3C4C6F6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4B95F-FADE-470A-A524-383612A7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853-89F6-46E8-A12E-DA79F062AF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F7A85-F505-4646-8319-A4EB2D02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18251-E7C6-44EF-857E-276AC845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756-2796-41CC-988A-4757EB8FC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6C0A1-5645-44A7-ACE5-C68DCA00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853-89F6-46E8-A12E-DA79F062AF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A1DB2-8C1A-4BB7-A836-9262ECB2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26767-7985-428F-8732-2DF68DE8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756-2796-41CC-988A-4757EB8FC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48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1C57-E53D-4443-ABF9-0D1CC2C7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5CEF-DF9C-4ACD-8E95-1D5ACEE92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D2B13-B83A-4347-AD49-C68CC16B0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3028B-C53A-4BE3-B1CF-58B5E762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853-89F6-46E8-A12E-DA79F062AF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0E3A0-D283-4760-8897-E1EC17D0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1AD97-CF4A-41C7-B189-BDBD0F49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756-2796-41CC-988A-4757EB8FC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72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04EC-8676-4B6C-95BA-6AFA0429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7F1C4-A6C5-4692-9151-E2628B1EE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4ED66-2972-4640-B563-ADC4BD314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D8DC4-4C74-45CF-AA54-0879E574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853-89F6-46E8-A12E-DA79F062AF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26717-BCBE-4987-8E18-F14DE510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ABD68-8EF7-40FA-A300-3BFCB485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E756-2796-41CC-988A-4757EB8FC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85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CBE4B-6932-40AF-B8CE-4F6C62E9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98175-2D52-45DB-8F59-6B8410C86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D64C-A257-4D9A-B439-C4AE53FEC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7853-89F6-46E8-A12E-DA79F062AF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2DF32-39FF-451D-815C-51671E917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7ADA9-E25D-4841-95C9-FD095B57D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E756-2796-41CC-988A-4757EB8FC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2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CF98-4015-49C6-9336-AD05AEAD9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49" y="97971"/>
            <a:ext cx="11919857" cy="3411992"/>
          </a:xfrm>
        </p:spPr>
        <p:txBody>
          <a:bodyPr/>
          <a:lstStyle/>
          <a:p>
            <a:r>
              <a:rPr lang="en-US" dirty="0"/>
              <a:t>USE OF HAVE BEEN / HAS BEEN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15773-443C-4FDF-A424-36E5E571E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49" y="3602038"/>
            <a:ext cx="11919857" cy="16557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18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FD03-13BE-427D-89B5-47557467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9" y="365125"/>
            <a:ext cx="12017828" cy="1325563"/>
          </a:xfrm>
        </p:spPr>
        <p:txBody>
          <a:bodyPr/>
          <a:lstStyle/>
          <a:p>
            <a:r>
              <a:rPr lang="en-US" dirty="0"/>
              <a:t>               HAVE BEEN AND HAS BEEN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57C7-0743-43F4-AB81-5E1F1F1E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9" y="1825624"/>
            <a:ext cx="12118521" cy="4909911"/>
          </a:xfrm>
        </p:spPr>
        <p:txBody>
          <a:bodyPr/>
          <a:lstStyle/>
          <a:p>
            <a:r>
              <a:rPr lang="en-US" dirty="0"/>
              <a:t>He has been working in this          It has been raining since yesterday.</a:t>
            </a:r>
          </a:p>
          <a:p>
            <a:r>
              <a:rPr lang="en-US" dirty="0"/>
              <a:t>  company for 1 year.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64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FD03-13BE-427D-89B5-47557467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9" y="365125"/>
            <a:ext cx="12017828" cy="1325563"/>
          </a:xfrm>
        </p:spPr>
        <p:txBody>
          <a:bodyPr/>
          <a:lstStyle/>
          <a:p>
            <a:r>
              <a:rPr lang="en-US" dirty="0"/>
              <a:t>               HAVE BEEN AND HAS BEEN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57C7-0743-43F4-AB81-5E1F1F1E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9" y="1825624"/>
            <a:ext cx="12118521" cy="4909911"/>
          </a:xfrm>
        </p:spPr>
        <p:txBody>
          <a:bodyPr/>
          <a:lstStyle/>
          <a:p>
            <a:r>
              <a:rPr lang="en-US" dirty="0"/>
              <a:t>To talk about a travel experience</a:t>
            </a:r>
          </a:p>
          <a:p>
            <a:r>
              <a:rPr lang="en-US" dirty="0"/>
              <a:t> We have been to Singapore twice.    She has been to Delhi many times.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8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FD03-13BE-427D-89B5-47557467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9" y="365125"/>
            <a:ext cx="12017828" cy="1325563"/>
          </a:xfrm>
        </p:spPr>
        <p:txBody>
          <a:bodyPr/>
          <a:lstStyle/>
          <a:p>
            <a:r>
              <a:rPr lang="en-US" dirty="0"/>
              <a:t>               HAVE BEEN AND HAS BEEN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57C7-0743-43F4-AB81-5E1F1F1E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9" y="1825624"/>
            <a:ext cx="12118521" cy="4909911"/>
          </a:xfrm>
        </p:spPr>
        <p:txBody>
          <a:bodyPr/>
          <a:lstStyle/>
          <a:p>
            <a:r>
              <a:rPr lang="en-US" dirty="0"/>
              <a:t>They have been to many countries.  He has been to his </a:t>
            </a:r>
            <a:r>
              <a:rPr lang="en-US"/>
              <a:t>hometown recently.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0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FD03-13BE-427D-89B5-47557467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9" y="365125"/>
            <a:ext cx="12017828" cy="1325563"/>
          </a:xfrm>
        </p:spPr>
        <p:txBody>
          <a:bodyPr/>
          <a:lstStyle/>
          <a:p>
            <a:r>
              <a:rPr lang="en-US" dirty="0"/>
              <a:t>               HAVE BEEN AND HAS BEEN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57C7-0743-43F4-AB81-5E1F1F1E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9" y="1825624"/>
            <a:ext cx="12118521" cy="490991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87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FD03-13BE-427D-89B5-47557467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9" y="365125"/>
            <a:ext cx="12017828" cy="1325563"/>
          </a:xfrm>
        </p:spPr>
        <p:txBody>
          <a:bodyPr/>
          <a:lstStyle/>
          <a:p>
            <a:r>
              <a:rPr lang="en-US" dirty="0"/>
              <a:t>               HAVE BEEN AND HAS BEEN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57C7-0743-43F4-AB81-5E1F1F1E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9" y="1825624"/>
            <a:ext cx="12118521" cy="490991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17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FD03-13BE-427D-89B5-47557467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9" y="365125"/>
            <a:ext cx="12017828" cy="1325563"/>
          </a:xfrm>
        </p:spPr>
        <p:txBody>
          <a:bodyPr/>
          <a:lstStyle/>
          <a:p>
            <a:r>
              <a:rPr lang="en-US" dirty="0"/>
              <a:t>               HAVE BEEN AND HAS BEEN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57C7-0743-43F4-AB81-5E1F1F1E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9" y="1825624"/>
            <a:ext cx="12118521" cy="490991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1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FD03-13BE-427D-89B5-47557467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9" y="365125"/>
            <a:ext cx="12017828" cy="1325563"/>
          </a:xfrm>
        </p:spPr>
        <p:txBody>
          <a:bodyPr/>
          <a:lstStyle/>
          <a:p>
            <a:r>
              <a:rPr lang="en-US" dirty="0"/>
              <a:t>               HAVE BEEN AND HAS BEEN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57C7-0743-43F4-AB81-5E1F1F1E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9" y="1825624"/>
            <a:ext cx="12118521" cy="490991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8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FD03-13BE-427D-89B5-47557467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9" y="365125"/>
            <a:ext cx="12017828" cy="1325563"/>
          </a:xfrm>
        </p:spPr>
        <p:txBody>
          <a:bodyPr/>
          <a:lstStyle/>
          <a:p>
            <a:r>
              <a:rPr lang="en-US" dirty="0"/>
              <a:t>               HAVE BEEN AND HAS BEEN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57C7-0743-43F4-AB81-5E1F1F1E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9" y="1825624"/>
            <a:ext cx="12118521" cy="490991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68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FD03-13BE-427D-89B5-47557467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9" y="365125"/>
            <a:ext cx="12017828" cy="1325563"/>
          </a:xfrm>
        </p:spPr>
        <p:txBody>
          <a:bodyPr/>
          <a:lstStyle/>
          <a:p>
            <a:r>
              <a:rPr lang="en-US" dirty="0"/>
              <a:t>               HAVE BEEN AND HAS BEEN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57C7-0743-43F4-AB81-5E1F1F1E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9" y="1825624"/>
            <a:ext cx="12118521" cy="490991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913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FD03-13BE-427D-89B5-47557467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9" y="365125"/>
            <a:ext cx="12017828" cy="1325563"/>
          </a:xfrm>
        </p:spPr>
        <p:txBody>
          <a:bodyPr/>
          <a:lstStyle/>
          <a:p>
            <a:r>
              <a:rPr lang="en-US" dirty="0"/>
              <a:t>               HAVE BEEN AND HAS BEEN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57C7-0743-43F4-AB81-5E1F1F1E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9" y="1825624"/>
            <a:ext cx="12118521" cy="490991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74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E88B-ECF4-4D52-BEF9-91458A36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81643"/>
            <a:ext cx="12134850" cy="1175657"/>
          </a:xfrm>
        </p:spPr>
        <p:txBody>
          <a:bodyPr/>
          <a:lstStyle/>
          <a:p>
            <a:r>
              <a:rPr lang="en-US" dirty="0"/>
              <a:t>                HAVE BEEN AND HAS BEEN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43B4-BDDE-41D8-9EC2-CE503079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" y="1371600"/>
            <a:ext cx="12034157" cy="5404757"/>
          </a:xfrm>
        </p:spPr>
        <p:txBody>
          <a:bodyPr>
            <a:normAutofit/>
          </a:bodyPr>
          <a:lstStyle/>
          <a:p>
            <a:r>
              <a:rPr lang="en-US" dirty="0"/>
              <a:t>                    </a:t>
            </a:r>
            <a:r>
              <a:rPr lang="en-US" sz="3200" dirty="0"/>
              <a:t>I  </a:t>
            </a:r>
            <a:r>
              <a:rPr lang="en-US" dirty="0"/>
              <a:t>                                                              </a:t>
            </a:r>
            <a:r>
              <a:rPr lang="en-US" sz="3200" dirty="0"/>
              <a:t>She   </a:t>
            </a:r>
            <a:r>
              <a:rPr lang="en-US" dirty="0"/>
              <a:t>       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</a:t>
            </a:r>
            <a:r>
              <a:rPr lang="en-US" sz="3200" dirty="0"/>
              <a:t>We    </a:t>
            </a:r>
            <a:r>
              <a:rPr lang="en-US" dirty="0"/>
              <a:t>                                                           </a:t>
            </a:r>
            <a:r>
              <a:rPr lang="en-US" sz="3200" dirty="0"/>
              <a:t>He</a:t>
            </a:r>
          </a:p>
          <a:p>
            <a:endParaRPr lang="en-US" dirty="0"/>
          </a:p>
          <a:p>
            <a:r>
              <a:rPr lang="en-US" dirty="0"/>
              <a:t>                </a:t>
            </a:r>
            <a:r>
              <a:rPr lang="en-US" sz="3200" dirty="0"/>
              <a:t>You                                                                  </a:t>
            </a:r>
            <a:r>
              <a:rPr lang="en-US" sz="3600" dirty="0"/>
              <a:t>+  has been</a:t>
            </a:r>
          </a:p>
          <a:p>
            <a:r>
              <a:rPr lang="en-US" dirty="0"/>
              <a:t>                                 </a:t>
            </a:r>
            <a:r>
              <a:rPr lang="en-US" sz="3600" dirty="0"/>
              <a:t>+    have been                  It</a:t>
            </a:r>
          </a:p>
          <a:p>
            <a:r>
              <a:rPr lang="en-US" dirty="0"/>
              <a:t>                </a:t>
            </a:r>
            <a:r>
              <a:rPr lang="en-US" sz="3200" dirty="0"/>
              <a:t>They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sz="3200" dirty="0"/>
              <a:t>Plural Nouns                                        Singular Nouns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8033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FD03-13BE-427D-89B5-47557467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9" y="365125"/>
            <a:ext cx="12017828" cy="1325563"/>
          </a:xfrm>
        </p:spPr>
        <p:txBody>
          <a:bodyPr/>
          <a:lstStyle/>
          <a:p>
            <a:r>
              <a:rPr lang="en-US" dirty="0"/>
              <a:t>               HAVE BEEN AND HAS BEEN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57C7-0743-43F4-AB81-5E1F1F1E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9" y="1825624"/>
            <a:ext cx="12118521" cy="4909911"/>
          </a:xfrm>
        </p:spPr>
        <p:txBody>
          <a:bodyPr/>
          <a:lstStyle/>
          <a:p>
            <a:r>
              <a:rPr lang="en-US" dirty="0"/>
              <a:t>To show a state that started in the past and continues in the present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been friends since childhood.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85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FD03-13BE-427D-89B5-47557467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9" y="365125"/>
            <a:ext cx="12017828" cy="1325563"/>
          </a:xfrm>
        </p:spPr>
        <p:txBody>
          <a:bodyPr/>
          <a:lstStyle/>
          <a:p>
            <a:r>
              <a:rPr lang="en-US" dirty="0"/>
              <a:t>               HAVE BEEN AND HAS BEEN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57C7-0743-43F4-AB81-5E1F1F1E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9" y="1825624"/>
            <a:ext cx="12118521" cy="4909911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She has been sick for three days.  It has been hot for a week.</a:t>
            </a:r>
          </a:p>
        </p:txBody>
      </p:sp>
    </p:spTree>
    <p:extLst>
      <p:ext uri="{BB962C8B-B14F-4D97-AF65-F5344CB8AC3E}">
        <p14:creationId xmlns:p14="http://schemas.microsoft.com/office/powerpoint/2010/main" val="90762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FD03-13BE-427D-89B5-47557467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9" y="365125"/>
            <a:ext cx="12017828" cy="1325563"/>
          </a:xfrm>
        </p:spPr>
        <p:txBody>
          <a:bodyPr/>
          <a:lstStyle/>
          <a:p>
            <a:r>
              <a:rPr lang="en-US" dirty="0"/>
              <a:t>               HAVE BEEN AND HAS BEEN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57C7-0743-43F4-AB81-5E1F1F1E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9" y="1825624"/>
            <a:ext cx="12118521" cy="4909911"/>
          </a:xfrm>
        </p:spPr>
        <p:txBody>
          <a:bodyPr/>
          <a:lstStyle/>
          <a:p>
            <a:r>
              <a:rPr lang="en-US" dirty="0"/>
              <a:t>I have been a teacher for 20 years.   He has been at home for three days.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66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FD03-13BE-427D-89B5-47557467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9" y="365125"/>
            <a:ext cx="12017828" cy="1325563"/>
          </a:xfrm>
        </p:spPr>
        <p:txBody>
          <a:bodyPr/>
          <a:lstStyle/>
          <a:p>
            <a:r>
              <a:rPr lang="en-US" dirty="0"/>
              <a:t>               HAVE BEEN AND HAS BEEN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57C7-0743-43F4-AB81-5E1F1F1E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9" y="1825624"/>
            <a:ext cx="12118521" cy="4909911"/>
          </a:xfrm>
        </p:spPr>
        <p:txBody>
          <a:bodyPr/>
          <a:lstStyle/>
          <a:p>
            <a:r>
              <a:rPr lang="en-US" dirty="0"/>
              <a:t>She has been depressed since             He has always been supportive to our</a:t>
            </a:r>
          </a:p>
          <a:p>
            <a:r>
              <a:rPr lang="en-US" dirty="0"/>
              <a:t> her father’s death.                                      family.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37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FD03-13BE-427D-89B5-47557467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9" y="365125"/>
            <a:ext cx="12017828" cy="1325563"/>
          </a:xfrm>
        </p:spPr>
        <p:txBody>
          <a:bodyPr/>
          <a:lstStyle/>
          <a:p>
            <a:r>
              <a:rPr lang="en-US" dirty="0"/>
              <a:t>               HAVE BEEN AND HAS BEEN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57C7-0743-43F4-AB81-5E1F1F1E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9" y="1825624"/>
            <a:ext cx="12118521" cy="4909911"/>
          </a:xfrm>
        </p:spPr>
        <p:txBody>
          <a:bodyPr/>
          <a:lstStyle/>
          <a:p>
            <a:r>
              <a:rPr lang="en-US" dirty="0"/>
              <a:t>Farmers have been in distress         I have been a fan of </a:t>
            </a:r>
            <a:r>
              <a:rPr lang="en-US" dirty="0" err="1"/>
              <a:t>Sachin</a:t>
            </a:r>
            <a:r>
              <a:rPr lang="en-US" dirty="0"/>
              <a:t> for a long time.</a:t>
            </a:r>
          </a:p>
          <a:p>
            <a:r>
              <a:rPr lang="en-US" dirty="0"/>
              <a:t> for many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6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FD03-13BE-427D-89B5-47557467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9" y="365125"/>
            <a:ext cx="12017828" cy="1325563"/>
          </a:xfrm>
        </p:spPr>
        <p:txBody>
          <a:bodyPr/>
          <a:lstStyle/>
          <a:p>
            <a:r>
              <a:rPr lang="en-US" dirty="0"/>
              <a:t>               HAVE BEEN AND HAS BEEN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57C7-0743-43F4-AB81-5E1F1F1E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9" y="1825624"/>
            <a:ext cx="12118521" cy="4909911"/>
          </a:xfrm>
        </p:spPr>
        <p:txBody>
          <a:bodyPr/>
          <a:lstStyle/>
          <a:p>
            <a:r>
              <a:rPr lang="en-US" dirty="0"/>
              <a:t>The police have been on duty              The doctors have been on duty since </a:t>
            </a:r>
          </a:p>
          <a:p>
            <a:r>
              <a:rPr lang="en-US" dirty="0"/>
              <a:t>   since the riots started.                              the pandemic started.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00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FD03-13BE-427D-89B5-47557467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9" y="365125"/>
            <a:ext cx="12017828" cy="1325563"/>
          </a:xfrm>
        </p:spPr>
        <p:txBody>
          <a:bodyPr/>
          <a:lstStyle/>
          <a:p>
            <a:r>
              <a:rPr lang="en-US" dirty="0"/>
              <a:t>               HAVE BEEN AND HAS BEEN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57C7-0743-43F4-AB81-5E1F1F1E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9" y="1825624"/>
            <a:ext cx="12118521" cy="4909911"/>
          </a:xfrm>
        </p:spPr>
        <p:txBody>
          <a:bodyPr/>
          <a:lstStyle/>
          <a:p>
            <a:r>
              <a:rPr lang="en-US" dirty="0"/>
              <a:t>To show that an action started in the past and is continuing in the present</a:t>
            </a:r>
          </a:p>
          <a:p>
            <a:r>
              <a:rPr lang="en-US" dirty="0"/>
              <a:t>We have been living in Delhi        She has been learning French for 6 months.</a:t>
            </a:r>
          </a:p>
          <a:p>
            <a:r>
              <a:rPr lang="en-US" dirty="0"/>
              <a:t> since 2000.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41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347</Words>
  <Application>Microsoft Office PowerPoint</Application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USE OF HAVE BEEN / HAS BEEN</vt:lpstr>
      <vt:lpstr>                HAVE BEEN AND HAS BEEN   </vt:lpstr>
      <vt:lpstr>               HAVE BEEN AND HAS BEEN</vt:lpstr>
      <vt:lpstr>               HAVE BEEN AND HAS BEEN</vt:lpstr>
      <vt:lpstr>               HAVE BEEN AND HAS BEEN</vt:lpstr>
      <vt:lpstr>               HAVE BEEN AND HAS BEEN</vt:lpstr>
      <vt:lpstr>               HAVE BEEN AND HAS BEEN</vt:lpstr>
      <vt:lpstr>               HAVE BEEN AND HAS BEEN</vt:lpstr>
      <vt:lpstr>               HAVE BEEN AND HAS BEEN</vt:lpstr>
      <vt:lpstr>               HAVE BEEN AND HAS BEEN</vt:lpstr>
      <vt:lpstr>               HAVE BEEN AND HAS BEEN</vt:lpstr>
      <vt:lpstr>               HAVE BEEN AND HAS BEEN</vt:lpstr>
      <vt:lpstr>               HAVE BEEN AND HAS BEEN</vt:lpstr>
      <vt:lpstr>               HAVE BEEN AND HAS BEEN</vt:lpstr>
      <vt:lpstr>               HAVE BEEN AND HAS BEEN</vt:lpstr>
      <vt:lpstr>               HAVE BEEN AND HAS BEEN</vt:lpstr>
      <vt:lpstr>               HAVE BEEN AND HAS BEEN</vt:lpstr>
      <vt:lpstr>               HAVE BEEN AND HAS BEEN</vt:lpstr>
      <vt:lpstr>               HAVE BEEN AND HAS BEEN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HAVE BEEN / HAS BEEN</dc:title>
  <dc:creator>Padmini</dc:creator>
  <cp:lastModifiedBy>Padmini</cp:lastModifiedBy>
  <cp:revision>3</cp:revision>
  <dcterms:created xsi:type="dcterms:W3CDTF">2021-08-06T14:47:08Z</dcterms:created>
  <dcterms:modified xsi:type="dcterms:W3CDTF">2021-08-10T06:57:36Z</dcterms:modified>
</cp:coreProperties>
</file>