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anto Halder" userId="346aed6a-c6fa-47a3-b5b0-31051fec1e62" providerId="ADAL" clId="{92A5EE23-8172-4182-8F16-7B511C6A902F}"/>
    <pc:docChg chg="modSld">
      <pc:chgData name="Sukanto Halder" userId="346aed6a-c6fa-47a3-b5b0-31051fec1e62" providerId="ADAL" clId="{92A5EE23-8172-4182-8F16-7B511C6A902F}" dt="2024-02-09T14:20:57.009" v="0" actId="1076"/>
      <pc:docMkLst>
        <pc:docMk/>
      </pc:docMkLst>
      <pc:sldChg chg="modSp mod">
        <pc:chgData name="Sukanto Halder" userId="346aed6a-c6fa-47a3-b5b0-31051fec1e62" providerId="ADAL" clId="{92A5EE23-8172-4182-8F16-7B511C6A902F}" dt="2024-02-09T14:20:57.009" v="0" actId="1076"/>
        <pc:sldMkLst>
          <pc:docMk/>
          <pc:sldMk cId="2285023710" sldId="257"/>
        </pc:sldMkLst>
        <pc:spChg chg="mod">
          <ac:chgData name="Sukanto Halder" userId="346aed6a-c6fa-47a3-b5b0-31051fec1e62" providerId="ADAL" clId="{92A5EE23-8172-4182-8F16-7B511C6A902F}" dt="2024-02-09T14:20:57.009" v="0" actId="1076"/>
          <ac:spMkLst>
            <pc:docMk/>
            <pc:sldMk cId="2285023710" sldId="257"/>
            <ac:spMk id="2" creationId="{20AE97D0-6124-4E42-8E40-25D0041CFF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4786-2351-461F-AACB-8F5ED332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84D42-79DB-4CF9-A26D-5A31D8BFE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F235C-4EBF-4890-BA9D-A90553B8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B35-EF37-4D74-A075-638C762A79C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8C82-FD2D-4F7F-A8B1-ABAC5A01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7CE74-FDF0-44AA-BF4F-7BAF1C0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1FDA-02FF-4058-9722-912B67C6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54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0612-F33D-4887-8A80-99261FE1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60ED0-34B8-4644-B35E-D900381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FE557-F59B-4882-B02C-2C665D81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B35-EF37-4D74-A075-638C762A79C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05E56-9CC9-43C4-9C4D-B12CE5CB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2509-D55E-4DDE-8B11-E6EE7A4D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1FDA-02FF-4058-9722-912B67C6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50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C6CC8-6E5D-421A-883A-45E4F054F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546D8-0F3B-4C08-BCDB-4595B116E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C130-5ED9-4933-9B5E-C2634A0D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B35-EF37-4D74-A075-638C762A79C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55E6-CF0F-4942-BF39-E63F05D8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3CC5-3046-467D-9C42-88359564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1FDA-02FF-4058-9722-912B67C6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53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31C0-D5A6-4947-8AD7-F7C0672C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D65A-0111-4BDB-A9B2-94F34CB5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1358-A581-4CFB-A3BB-A07C0A04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B35-EF37-4D74-A075-638C762A79C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265E-F8C9-4021-BE10-25EA4E82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6408-C02E-4C12-8148-09C64542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1FDA-02FF-4058-9722-912B67C6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8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3ABE-49DD-4DB8-AFDF-D7DFB04E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56B58-3933-43DD-86ED-F95AF7EC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1B5-ABB8-479A-A4FA-A05492F5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B35-EF37-4D74-A075-638C762A79C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5AAAA-36E5-4A1B-85F5-087732FC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AF35-C0B3-4387-A22B-C21724BB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1FDA-02FF-4058-9722-912B67C6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BF52-3C04-4791-81A2-2F5DC4D8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693B-9142-474C-B703-B1966BAFD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B75D7-C60F-413E-BECC-7D21B0698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C2D5F-21B5-4DDF-BEC7-B0191A56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B35-EF37-4D74-A075-638C762A79C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0391-1EAA-485D-AE56-7D60B3EB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63E-D81B-4921-A1B5-5FD0126E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1FDA-02FF-4058-9722-912B67C6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74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D5E5-57E3-4E0E-849E-B4D11D41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6267C-7939-499F-A154-E1C9258C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6B956-87D6-48C6-8D3D-0F7261418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9C304-6465-4C3C-AD8F-906E854BA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B5286-B754-4AF8-971E-D966D10F8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5BAD1-4768-41A8-AF20-1A4DEA61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B35-EF37-4D74-A075-638C762A79C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36966-16F1-4A79-83DE-EB66FC23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F9B8E-B36F-4DDC-AA1C-991BF174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1FDA-02FF-4058-9722-912B67C6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1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9989-A0E7-4BF1-9A64-5D189EA5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5F2AD-6313-4DBE-B84F-9A17DD74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B35-EF37-4D74-A075-638C762A79C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F2E1A-9690-45C6-908F-85519FDD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6F312-5F02-4421-9A10-4F43C642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1FDA-02FF-4058-9722-912B67C6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3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37332-E333-4526-A22B-C7BCE2BA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B35-EF37-4D74-A075-638C762A79C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0522F-BF58-4053-9E4D-A88EC624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28C3-2909-4734-8DD7-00ED88F0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1FDA-02FF-4058-9722-912B67C6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6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7E70-E603-4F10-87F8-77E1335C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886C-A050-4020-A00A-064870F1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6994B-8BB1-42FC-B7B2-796C3321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AE37A-50C9-4492-8EAD-C60A59D8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B35-EF37-4D74-A075-638C762A79C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BD7E7-0E6B-4A4C-ADD6-76A6702C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CBC67-0562-4F5E-A70B-9443602C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1FDA-02FF-4058-9722-912B67C6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4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E1E2-4485-41E7-91ED-C378672A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1E333-7550-4641-AFD0-EA433E4AA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6F641-D74C-4333-A3BD-B52200A12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3D9B-D3FB-40CB-AE27-B80B17AE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B35-EF37-4D74-A075-638C762A79C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DF5FA-2EBB-4935-89C7-3F4443E2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705AA-C23D-4F64-BF21-4E41597D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1FDA-02FF-4058-9722-912B67C6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1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4E629-2952-4F14-A0CE-078BACA7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87D5B-95BB-4ADE-BEF1-113F5F586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39FC2-FE06-456D-9B85-6576A957A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6B35-EF37-4D74-A075-638C762A79C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9BFA-46E8-47F9-9CDA-DEE38EE00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2CE7-D73D-4DAB-A484-458AA8553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61FDA-02FF-4058-9722-912B67C68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81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622FA7-6DFB-49F2-836A-BA2A27623A16}"/>
              </a:ext>
            </a:extLst>
          </p:cNvPr>
          <p:cNvSpPr txBox="1"/>
          <p:nvPr/>
        </p:nvSpPr>
        <p:spPr>
          <a:xfrm>
            <a:off x="1492624" y="1613647"/>
            <a:ext cx="6863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             QUALITIES OF PEOPLE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1464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AE97D0-6124-4E42-8E40-25D0041CFFFB}"/>
              </a:ext>
            </a:extLst>
          </p:cNvPr>
          <p:cNvSpPr txBox="1"/>
          <p:nvPr/>
        </p:nvSpPr>
        <p:spPr>
          <a:xfrm>
            <a:off x="2336642" y="1314286"/>
            <a:ext cx="29924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Aggressive</a:t>
            </a:r>
          </a:p>
          <a:p>
            <a:r>
              <a:rPr lang="en-US" sz="3600" dirty="0"/>
              <a:t>Quarrelsome</a:t>
            </a:r>
          </a:p>
          <a:p>
            <a:r>
              <a:rPr lang="en-US" sz="3600" dirty="0"/>
              <a:t>Argumentative</a:t>
            </a:r>
          </a:p>
          <a:p>
            <a:r>
              <a:rPr lang="en-US" sz="3600" dirty="0"/>
              <a:t>Arrogant </a:t>
            </a:r>
          </a:p>
          <a:p>
            <a:r>
              <a:rPr lang="en-US" sz="3600" dirty="0"/>
              <a:t>Haughty</a:t>
            </a:r>
          </a:p>
          <a:p>
            <a:r>
              <a:rPr lang="en-US" sz="3600"/>
              <a:t>Opportunist </a:t>
            </a:r>
            <a:endParaRPr lang="en-US" sz="3600" dirty="0"/>
          </a:p>
          <a:p>
            <a:r>
              <a:rPr lang="en-US" sz="3600" dirty="0"/>
              <a:t>Backbiter</a:t>
            </a:r>
          </a:p>
          <a:p>
            <a:r>
              <a:rPr lang="en-US" sz="3600" dirty="0"/>
              <a:t>Gossip monger</a:t>
            </a:r>
          </a:p>
          <a:p>
            <a:r>
              <a:rPr lang="en-US" sz="3600" dirty="0"/>
              <a:t>Diffident</a:t>
            </a:r>
          </a:p>
          <a:p>
            <a:r>
              <a:rPr lang="en-US" sz="3600" dirty="0"/>
              <a:t>stubborn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8502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8A686-118D-4CDC-8FB6-9A7A2040F1A7}"/>
              </a:ext>
            </a:extLst>
          </p:cNvPr>
          <p:cNvSpPr txBox="1"/>
          <p:nvPr/>
        </p:nvSpPr>
        <p:spPr>
          <a:xfrm>
            <a:off x="581891" y="820882"/>
            <a:ext cx="24036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Ruthless</a:t>
            </a:r>
          </a:p>
          <a:p>
            <a:r>
              <a:rPr lang="en-US" sz="3600" dirty="0"/>
              <a:t>Callous</a:t>
            </a:r>
          </a:p>
          <a:p>
            <a:r>
              <a:rPr lang="en-US" sz="3600" dirty="0"/>
              <a:t>Pessimist</a:t>
            </a:r>
          </a:p>
          <a:p>
            <a:r>
              <a:rPr lang="en-US" sz="3600" dirty="0"/>
              <a:t>Greedy</a:t>
            </a:r>
          </a:p>
          <a:p>
            <a:r>
              <a:rPr lang="en-US" sz="3600" dirty="0"/>
              <a:t>Faultfinding</a:t>
            </a:r>
          </a:p>
          <a:p>
            <a:r>
              <a:rPr lang="en-US" sz="3600" dirty="0"/>
              <a:t>Frivolous</a:t>
            </a:r>
          </a:p>
          <a:p>
            <a:r>
              <a:rPr lang="en-US" sz="3600" dirty="0"/>
              <a:t>Flippant</a:t>
            </a:r>
          </a:p>
          <a:p>
            <a:r>
              <a:rPr lang="en-US" sz="3600" dirty="0"/>
              <a:t>Snobbish</a:t>
            </a:r>
          </a:p>
          <a:p>
            <a:r>
              <a:rPr lang="en-US" sz="3600" dirty="0"/>
              <a:t>Pretentious</a:t>
            </a:r>
          </a:p>
          <a:p>
            <a:r>
              <a:rPr lang="en-US" sz="3600" dirty="0"/>
              <a:t>stingy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3040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743E7B-05C3-4A68-A1FF-DCD365370002}"/>
              </a:ext>
            </a:extLst>
          </p:cNvPr>
          <p:cNvSpPr txBox="1"/>
          <p:nvPr/>
        </p:nvSpPr>
        <p:spPr>
          <a:xfrm>
            <a:off x="820882" y="1215736"/>
            <a:ext cx="205543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Moody</a:t>
            </a:r>
          </a:p>
          <a:p>
            <a:r>
              <a:rPr lang="en-US" sz="3600" dirty="0"/>
              <a:t>Crazy</a:t>
            </a:r>
          </a:p>
          <a:p>
            <a:r>
              <a:rPr lang="en-US" sz="3600" dirty="0"/>
              <a:t>Eccentric</a:t>
            </a:r>
          </a:p>
          <a:p>
            <a:r>
              <a:rPr lang="en-US" sz="3600" dirty="0"/>
              <a:t>Fussy</a:t>
            </a:r>
          </a:p>
          <a:p>
            <a:r>
              <a:rPr lang="en-US" sz="3600" dirty="0"/>
              <a:t>Fastidious</a:t>
            </a:r>
          </a:p>
          <a:p>
            <a:r>
              <a:rPr lang="en-US" sz="3600" dirty="0"/>
              <a:t>Cynical</a:t>
            </a:r>
          </a:p>
          <a:p>
            <a:r>
              <a:rPr lang="en-US" sz="3600" dirty="0"/>
              <a:t>Skeptical</a:t>
            </a:r>
          </a:p>
          <a:p>
            <a:r>
              <a:rPr lang="en-US" sz="3600" dirty="0"/>
              <a:t>Cunning</a:t>
            </a:r>
          </a:p>
          <a:p>
            <a:r>
              <a:rPr lang="en-US" sz="3600" dirty="0"/>
              <a:t>Shrewd</a:t>
            </a:r>
          </a:p>
          <a:p>
            <a:r>
              <a:rPr lang="en-US" sz="3600" dirty="0"/>
              <a:t>Lethargic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60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4750A-52D3-4581-9DAA-D3C996DAEEB2}"/>
              </a:ext>
            </a:extLst>
          </p:cNvPr>
          <p:cNvSpPr txBox="1"/>
          <p:nvPr/>
        </p:nvSpPr>
        <p:spPr>
          <a:xfrm>
            <a:off x="716973" y="737755"/>
            <a:ext cx="285507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Jealous</a:t>
            </a:r>
          </a:p>
          <a:p>
            <a:r>
              <a:rPr lang="en-US" sz="3200" dirty="0"/>
              <a:t>Morose</a:t>
            </a:r>
          </a:p>
          <a:p>
            <a:r>
              <a:rPr lang="en-US" sz="3200" dirty="0"/>
              <a:t>Gloomy</a:t>
            </a:r>
          </a:p>
          <a:p>
            <a:r>
              <a:rPr lang="en-US" sz="3200" dirty="0"/>
              <a:t>Sulking</a:t>
            </a:r>
          </a:p>
          <a:p>
            <a:r>
              <a:rPr lang="en-US" sz="3200" dirty="0"/>
              <a:t>Short-tempered</a:t>
            </a:r>
          </a:p>
          <a:p>
            <a:r>
              <a:rPr lang="en-US" sz="3200" dirty="0"/>
              <a:t>Ill-tempered</a:t>
            </a:r>
          </a:p>
          <a:p>
            <a:r>
              <a:rPr lang="en-US" sz="3200" dirty="0"/>
              <a:t>Irritable</a:t>
            </a:r>
          </a:p>
          <a:p>
            <a:endParaRPr lang="en-US" sz="3200" dirty="0"/>
          </a:p>
          <a:p>
            <a:r>
              <a:rPr lang="en-US" sz="3200" dirty="0"/>
              <a:t>Selfish</a:t>
            </a:r>
          </a:p>
          <a:p>
            <a:r>
              <a:rPr lang="en-US" sz="3200" dirty="0"/>
              <a:t>Egoistic</a:t>
            </a:r>
          </a:p>
          <a:p>
            <a:r>
              <a:rPr lang="en-US" sz="3200" dirty="0"/>
              <a:t>hypocrite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5777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Padmini</dc:creator>
  <cp:lastModifiedBy>Sukanto Halder</cp:lastModifiedBy>
  <cp:revision>3</cp:revision>
  <dcterms:created xsi:type="dcterms:W3CDTF">2021-04-06T07:20:58Z</dcterms:created>
  <dcterms:modified xsi:type="dcterms:W3CDTF">2024-02-09T14:20:57Z</dcterms:modified>
</cp:coreProperties>
</file>