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137B49-A26A-406A-928C-0F34AB084036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AA00D9-8874-4069-B20F-014A0760CA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 Continuous Tense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Present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Subject+am</a:t>
            </a:r>
            <a:r>
              <a:rPr lang="en-US" dirty="0" smtClean="0"/>
              <a:t>/is/are+V4 (affirmative)</a:t>
            </a:r>
          </a:p>
          <a:p>
            <a:endParaRPr lang="en-US" dirty="0"/>
          </a:p>
          <a:p>
            <a:r>
              <a:rPr lang="en-US" dirty="0" err="1" smtClean="0"/>
              <a:t>Subject+am</a:t>
            </a:r>
            <a:r>
              <a:rPr lang="en-US" dirty="0" smtClean="0"/>
              <a:t> not/is not/are not+V4(negative)</a:t>
            </a:r>
          </a:p>
          <a:p>
            <a:endParaRPr lang="en-US" dirty="0"/>
          </a:p>
          <a:p>
            <a:r>
              <a:rPr lang="en-US" dirty="0" smtClean="0"/>
              <a:t>Am/is/are +subject +V4(interrogative)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Indicators Of Present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</a:t>
            </a:r>
          </a:p>
          <a:p>
            <a:r>
              <a:rPr lang="en-US" dirty="0" smtClean="0"/>
              <a:t>At present</a:t>
            </a:r>
          </a:p>
          <a:p>
            <a:r>
              <a:rPr lang="en-US" dirty="0" smtClean="0"/>
              <a:t>At the moment</a:t>
            </a:r>
          </a:p>
          <a:p>
            <a:r>
              <a:rPr lang="en-US" dirty="0" smtClean="0"/>
              <a:t>These days</a:t>
            </a:r>
          </a:p>
          <a:p>
            <a:r>
              <a:rPr lang="en-US" dirty="0" smtClean="0"/>
              <a:t>Now a days</a:t>
            </a:r>
          </a:p>
          <a:p>
            <a:r>
              <a:rPr lang="en-US" dirty="0" smtClean="0"/>
              <a:t>Day </a:t>
            </a:r>
            <a:r>
              <a:rPr lang="en-US" smtClean="0"/>
              <a:t>by day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Present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talk about actions going on at the </a:t>
            </a:r>
          </a:p>
          <a:p>
            <a:r>
              <a:rPr lang="en-US" dirty="0"/>
              <a:t>m</a:t>
            </a:r>
            <a:r>
              <a:rPr lang="en-US" dirty="0" smtClean="0"/>
              <a:t>oment/ at present/at the time of speaking</a:t>
            </a:r>
          </a:p>
          <a:p>
            <a:r>
              <a:rPr lang="en-US" dirty="0" smtClean="0"/>
              <a:t>To talk about longer actions that will continue</a:t>
            </a:r>
          </a:p>
          <a:p>
            <a:r>
              <a:rPr lang="en-US" dirty="0"/>
              <a:t>f</a:t>
            </a:r>
            <a:r>
              <a:rPr lang="en-US" dirty="0" smtClean="0"/>
              <a:t>or some time/ till it is finished.</a:t>
            </a:r>
          </a:p>
          <a:p>
            <a:r>
              <a:rPr lang="en-US" dirty="0" smtClean="0"/>
              <a:t>To talk about changes or developments.</a:t>
            </a:r>
          </a:p>
          <a:p>
            <a:r>
              <a:rPr lang="en-US" dirty="0" smtClean="0"/>
              <a:t>To talk about definite future actions.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Sentences In Present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sun is shining brightly now.</a:t>
            </a:r>
          </a:p>
          <a:p>
            <a:r>
              <a:rPr lang="en-US" dirty="0" smtClean="0"/>
              <a:t>It is raining heavily at the moment.</a:t>
            </a:r>
          </a:p>
          <a:p>
            <a:r>
              <a:rPr lang="en-US" dirty="0" smtClean="0"/>
              <a:t>Now a days people are travelling by cabs.</a:t>
            </a:r>
          </a:p>
          <a:p>
            <a:r>
              <a:rPr lang="en-US" dirty="0" smtClean="0"/>
              <a:t>These days she is staying alone.</a:t>
            </a:r>
          </a:p>
          <a:p>
            <a:r>
              <a:rPr lang="en-US" dirty="0" smtClean="0"/>
              <a:t>Prices are increasing day by day.</a:t>
            </a:r>
          </a:p>
          <a:p>
            <a:r>
              <a:rPr lang="en-US" dirty="0" smtClean="0"/>
              <a:t>She is taking medicines.</a:t>
            </a:r>
          </a:p>
          <a:p>
            <a:r>
              <a:rPr lang="en-US" dirty="0" smtClean="0"/>
              <a:t>He is preparing for </a:t>
            </a:r>
            <a:r>
              <a:rPr lang="en-US" dirty="0" err="1" smtClean="0"/>
              <a:t>civils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She is working in Google.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writing a novel.</a:t>
            </a:r>
          </a:p>
          <a:p>
            <a:r>
              <a:rPr lang="en-US" dirty="0" smtClean="0"/>
              <a:t>The construction of the house is going on.</a:t>
            </a:r>
          </a:p>
          <a:p>
            <a:r>
              <a:rPr lang="en-US" dirty="0" smtClean="0"/>
              <a:t>We are learning spoken English.</a:t>
            </a:r>
          </a:p>
          <a:p>
            <a:r>
              <a:rPr lang="en-US" dirty="0" smtClean="0"/>
              <a:t>He is looking for a job.</a:t>
            </a:r>
          </a:p>
          <a:p>
            <a:r>
              <a:rPr lang="en-US" dirty="0" smtClean="0"/>
              <a:t>The teacher is teaching us tenses now.</a:t>
            </a:r>
          </a:p>
          <a:p>
            <a:r>
              <a:rPr lang="en-US" dirty="0" smtClean="0"/>
              <a:t>She is recovering from her illness.</a:t>
            </a:r>
          </a:p>
          <a:p>
            <a:r>
              <a:rPr lang="en-US" dirty="0" smtClean="0"/>
              <a:t>He is always complaining about something.</a:t>
            </a:r>
          </a:p>
          <a:p>
            <a:r>
              <a:rPr lang="en-US" dirty="0" smtClean="0"/>
              <a:t>The baby is crying all the time.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is joining duty tomorrow.</a:t>
            </a:r>
          </a:p>
          <a:p>
            <a:r>
              <a:rPr lang="en-US" dirty="0" smtClean="0"/>
              <a:t>We are shifting to our new house tomorrow.</a:t>
            </a:r>
          </a:p>
          <a:p>
            <a:r>
              <a:rPr lang="en-US" dirty="0" smtClean="0"/>
              <a:t>They are leaving for the US next month.</a:t>
            </a:r>
          </a:p>
          <a:p>
            <a:r>
              <a:rPr lang="en-US" dirty="0" smtClean="0"/>
              <a:t>She is getting married on 20 </a:t>
            </a:r>
            <a:r>
              <a:rPr lang="en-US" dirty="0" err="1" smtClean="0"/>
              <a:t>th</a:t>
            </a:r>
            <a:r>
              <a:rPr lang="en-US" dirty="0" smtClean="0"/>
              <a:t> of this month.</a:t>
            </a:r>
          </a:p>
          <a:p>
            <a:r>
              <a:rPr lang="en-US" dirty="0" smtClean="0"/>
              <a:t>I am attending an interview tomorrow.</a:t>
            </a:r>
          </a:p>
          <a:p>
            <a:r>
              <a:rPr lang="en-US" dirty="0" smtClean="0"/>
              <a:t>He is coming tomorrow.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Negative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not standing now.</a:t>
            </a:r>
          </a:p>
          <a:p>
            <a:r>
              <a:rPr lang="en-US" dirty="0" smtClean="0"/>
              <a:t>The teacher is not sitting.</a:t>
            </a:r>
          </a:p>
          <a:p>
            <a:r>
              <a:rPr lang="en-US" dirty="0" smtClean="0"/>
              <a:t>I am not writing now.</a:t>
            </a:r>
          </a:p>
          <a:p>
            <a:r>
              <a:rPr lang="en-US" dirty="0" smtClean="0"/>
              <a:t>The moon is not shining now.</a:t>
            </a:r>
          </a:p>
          <a:p>
            <a:r>
              <a:rPr lang="en-US" dirty="0" smtClean="0"/>
              <a:t>The sun is not setting now.</a:t>
            </a:r>
          </a:p>
          <a:p>
            <a:r>
              <a:rPr lang="en-US" dirty="0" smtClean="0"/>
              <a:t>Children are not returning from school now.</a:t>
            </a:r>
          </a:p>
          <a:p>
            <a:r>
              <a:rPr lang="en-US" dirty="0" smtClean="0"/>
              <a:t>Many people are not reading the newspaper these days.</a:t>
            </a:r>
          </a:p>
          <a:p>
            <a:r>
              <a:rPr lang="en-US" dirty="0" smtClean="0"/>
              <a:t>Students are not attending classes regularly these days.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Interrogative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sleeping now?</a:t>
            </a:r>
          </a:p>
          <a:p>
            <a:r>
              <a:rPr lang="en-US" dirty="0" smtClean="0"/>
              <a:t>Is the sun setting now?</a:t>
            </a:r>
          </a:p>
          <a:p>
            <a:r>
              <a:rPr lang="en-US" dirty="0" smtClean="0"/>
              <a:t>Are the students writing an exam now?</a:t>
            </a:r>
          </a:p>
          <a:p>
            <a:r>
              <a:rPr lang="en-US" dirty="0" smtClean="0"/>
              <a:t>Is it raining now?</a:t>
            </a:r>
          </a:p>
          <a:p>
            <a:r>
              <a:rPr lang="en-US" dirty="0" smtClean="0"/>
              <a:t>Is the bus coming now?</a:t>
            </a:r>
          </a:p>
          <a:p>
            <a:r>
              <a:rPr lang="en-US" dirty="0" smtClean="0"/>
              <a:t>Are the trains running on time?</a:t>
            </a:r>
          </a:p>
          <a:p>
            <a:r>
              <a:rPr lang="en-US" dirty="0" smtClean="0"/>
              <a:t>Are you learning French?</a:t>
            </a:r>
          </a:p>
          <a:p>
            <a:r>
              <a:rPr lang="en-US" dirty="0" smtClean="0"/>
              <a:t>Is your watch working?</a:t>
            </a:r>
          </a:p>
          <a:p>
            <a:r>
              <a:rPr lang="en-US" dirty="0" smtClean="0"/>
              <a:t>Are your parents living with you?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375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Present Continuous Tense</vt:lpstr>
      <vt:lpstr>Structure Of Present Continuous</vt:lpstr>
      <vt:lpstr>Indicators Of Present Continuous</vt:lpstr>
      <vt:lpstr>Uses Of Present Continuous</vt:lpstr>
      <vt:lpstr>Sentences In Present Continuous</vt:lpstr>
      <vt:lpstr>Slide 6</vt:lpstr>
      <vt:lpstr>Slide 7</vt:lpstr>
      <vt:lpstr>      Negative Forms</vt:lpstr>
      <vt:lpstr>     Interrogative Forms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Continuous Tense</dc:title>
  <dc:creator>PADMINI</dc:creator>
  <cp:lastModifiedBy>PADMINI</cp:lastModifiedBy>
  <cp:revision>2</cp:revision>
  <dcterms:created xsi:type="dcterms:W3CDTF">2017-10-16T14:03:14Z</dcterms:created>
  <dcterms:modified xsi:type="dcterms:W3CDTF">2017-10-20T13:46:06Z</dcterms:modified>
</cp:coreProperties>
</file>