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1"/>
  </p:notesMasterIdLst>
  <p:sldIdLst>
    <p:sldId id="327" r:id="rId5"/>
    <p:sldId id="333" r:id="rId6"/>
    <p:sldId id="329" r:id="rId7"/>
    <p:sldId id="330" r:id="rId8"/>
    <p:sldId id="331" r:id="rId9"/>
    <p:sldId id="33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4660"/>
  </p:normalViewPr>
  <p:slideViewPr>
    <p:cSldViewPr snapToGrid="0">
      <p:cViewPr varScale="1">
        <p:scale>
          <a:sx n="78" d="100"/>
          <a:sy n="78"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5990-A4A1-4DDE-AA8D-73E60A452DD0}" type="datetimeFigureOut">
              <a:rPr lang="en-US" smtClean="0"/>
              <a:t>4/21/2020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214461" cy="6870635"/>
          </a:xfrm>
          <a:prstGeom prst="rect">
            <a:avLst/>
          </a:prstGeom>
        </p:spPr>
      </p:pic>
      <p:sp>
        <p:nvSpPr>
          <p:cNvPr id="9" name="Title Placeholder 21"/>
          <p:cNvSpPr>
            <a:spLocks noGrp="1"/>
          </p:cNvSpPr>
          <p:nvPr>
            <p:ph type="ctrTitle" hasCustomPrompt="1"/>
          </p:nvPr>
        </p:nvSpPr>
        <p:spPr>
          <a:xfrm>
            <a:off x="365759" y="387111"/>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a:t>
            </a:r>
            <a:br>
              <a:rPr lang="en-US"/>
            </a:br>
            <a:r>
              <a:rPr lang="en-US"/>
              <a:t>title slide</a:t>
            </a:r>
          </a:p>
        </p:txBody>
      </p:sp>
      <p:sp>
        <p:nvSpPr>
          <p:cNvPr id="8" name="Text Placeholder 12"/>
          <p:cNvSpPr>
            <a:spLocks noGrp="1"/>
          </p:cNvSpPr>
          <p:nvPr>
            <p:ph type="subTitle" idx="1" hasCustomPrompt="1"/>
          </p:nvPr>
        </p:nvSpPr>
        <p:spPr>
          <a:xfrm>
            <a:off x="365762" y="3002846"/>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40179" y="5832092"/>
            <a:ext cx="2174205" cy="387733"/>
          </a:xfrm>
          <a:prstGeom prst="rect">
            <a:avLst/>
          </a:prstGeom>
        </p:spPr>
      </p:pic>
    </p:spTree>
    <p:extLst>
      <p:ext uri="{BB962C8B-B14F-4D97-AF65-F5344CB8AC3E}">
        <p14:creationId xmlns:p14="http://schemas.microsoft.com/office/powerpoint/2010/main" val="4049992882"/>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_Black">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2" y="2331028"/>
            <a:ext cx="9134535" cy="1994392"/>
          </a:xfrm>
          <a:prstGeom prst="rect">
            <a:avLst/>
          </a:prstGeom>
        </p:spPr>
        <p:txBody>
          <a:bodyPr lIns="0" rIns="0" anchor="ctr" anchorCtr="0">
            <a:normAutofit/>
          </a:bodyPr>
          <a:lstStyle>
            <a:lvl1pPr>
              <a:defRPr sz="7200" baseline="0">
                <a:solidFill>
                  <a:schemeClr val="tx2"/>
                </a:solidFill>
                <a:ea typeface="Arial"/>
              </a:defRPr>
            </a:lvl1pPr>
          </a:lstStyle>
          <a:p>
            <a:r>
              <a:rPr lang="en-US"/>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33826" y="6451335"/>
            <a:ext cx="901233" cy="160720"/>
          </a:xfrm>
          <a:prstGeom prst="rect">
            <a:avLst/>
          </a:prstGeom>
        </p:spPr>
      </p:pic>
    </p:spTree>
    <p:extLst>
      <p:ext uri="{BB962C8B-B14F-4D97-AF65-F5344CB8AC3E}">
        <p14:creationId xmlns:p14="http://schemas.microsoft.com/office/powerpoint/2010/main" val="1821679984"/>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_Content_body cop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chemeClr val="tx2"/>
                </a:solidFill>
                <a:latin typeface="Arial" panose="020B0604020202020204" pitchFamily="34" charset="0"/>
                <a:ea typeface="Arial"/>
                <a:cs typeface="Arial" panose="020B0604020202020204" pitchFamily="34" charset="0"/>
              </a:defRPr>
            </a:lvl1pPr>
          </a:lstStyle>
          <a:p>
            <a:r>
              <a:rPr lang="en-US"/>
              <a:t>Click to edit content page title</a:t>
            </a:r>
          </a:p>
        </p:txBody>
      </p:sp>
      <p:sp>
        <p:nvSpPr>
          <p:cNvPr id="4" name="Content Placeholder 4"/>
          <p:cNvSpPr>
            <a:spLocks noGrp="1"/>
          </p:cNvSpPr>
          <p:nvPr>
            <p:ph sz="quarter" idx="10"/>
          </p:nvPr>
        </p:nvSpPr>
        <p:spPr>
          <a:xfrm>
            <a:off x="361953" y="1703919"/>
            <a:ext cx="10610849" cy="4256615"/>
          </a:xfrm>
          <a:prstGeom prst="rect">
            <a:avLst/>
          </a:prstGeom>
        </p:spPr>
        <p:txBody>
          <a:bodyPr vert="horz" lIns="0" tIns="0" rIns="0" bIns="0"/>
          <a:lstStyle>
            <a:lvl1pPr marL="0" indent="0">
              <a:lnSpc>
                <a:spcPct val="100000"/>
              </a:lnSpc>
              <a:spcBef>
                <a:spcPts val="1600"/>
              </a:spcBef>
              <a:spcAft>
                <a:spcPts val="0"/>
              </a:spcAft>
              <a:buClr>
                <a:srgbClr val="808080"/>
              </a:buClr>
              <a:buNone/>
              <a:defRPr>
                <a:solidFill>
                  <a:schemeClr val="tx2"/>
                </a:solidFill>
                <a:latin typeface="+mn-lt"/>
                <a:ea typeface="Arial"/>
              </a:defRPr>
            </a:lvl1pPr>
            <a:lvl2pPr marL="455059" indent="0">
              <a:lnSpc>
                <a:spcPct val="100000"/>
              </a:lnSpc>
              <a:spcBef>
                <a:spcPts val="400"/>
              </a:spcBef>
              <a:spcAft>
                <a:spcPts val="0"/>
              </a:spcAft>
              <a:buClr>
                <a:srgbClr val="808080"/>
              </a:buClr>
              <a:buNone/>
              <a:defRPr>
                <a:solidFill>
                  <a:schemeClr val="tx2"/>
                </a:solidFill>
                <a:latin typeface="+mn-lt"/>
                <a:ea typeface="Arial"/>
              </a:defRPr>
            </a:lvl2pPr>
            <a:lvl3pPr marL="918588" indent="0">
              <a:lnSpc>
                <a:spcPct val="100000"/>
              </a:lnSpc>
              <a:spcBef>
                <a:spcPts val="400"/>
              </a:spcBef>
              <a:spcAft>
                <a:spcPts val="0"/>
              </a:spcAft>
              <a:buClr>
                <a:srgbClr val="808080"/>
              </a:buClr>
              <a:buNone/>
              <a:defRPr>
                <a:solidFill>
                  <a:schemeClr val="tx2"/>
                </a:solidFill>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242985"/>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_Content_Bulleted body cop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FFFFFF"/>
                </a:solidFill>
                <a:latin typeface="Arial" panose="020B0604020202020204" pitchFamily="34" charset="0"/>
                <a:ea typeface="Arial"/>
                <a:cs typeface="Arial" panose="020B0604020202020204" pitchFamily="34" charset="0"/>
              </a:defRPr>
            </a:lvl1pPr>
          </a:lstStyle>
          <a:p>
            <a:r>
              <a:rPr lang="en-US"/>
              <a:t>Click to edit content page title</a:t>
            </a:r>
          </a:p>
        </p:txBody>
      </p:sp>
      <p:sp>
        <p:nvSpPr>
          <p:cNvPr id="5" name="Content Placeholder 4"/>
          <p:cNvSpPr>
            <a:spLocks noGrp="1"/>
          </p:cNvSpPr>
          <p:nvPr>
            <p:ph sz="quarter" idx="10"/>
          </p:nvPr>
        </p:nvSpPr>
        <p:spPr>
          <a:xfrm>
            <a:off x="361953" y="1703919"/>
            <a:ext cx="10610849" cy="4256615"/>
          </a:xfrm>
          <a:prstGeom prst="rect">
            <a:avLst/>
          </a:prstGeom>
        </p:spPr>
        <p:txBody>
          <a:bodyPr vert="horz" lIns="0" tIns="0" rIns="0" bIns="0"/>
          <a:lstStyle>
            <a:lvl1pPr>
              <a:lnSpc>
                <a:spcPct val="100000"/>
              </a:lnSpc>
              <a:spcBef>
                <a:spcPts val="1600"/>
              </a:spcBef>
              <a:spcAft>
                <a:spcPts val="0"/>
              </a:spcAft>
              <a:buClr>
                <a:srgbClr val="808080"/>
              </a:buClr>
              <a:defRPr>
                <a:solidFill>
                  <a:srgbClr val="FFFFFF"/>
                </a:solidFill>
                <a:latin typeface="+mn-lt"/>
                <a:ea typeface="Arial"/>
              </a:defRPr>
            </a:lvl1pPr>
            <a:lvl2pPr>
              <a:lnSpc>
                <a:spcPct val="100000"/>
              </a:lnSpc>
              <a:spcBef>
                <a:spcPts val="400"/>
              </a:spcBef>
              <a:spcAft>
                <a:spcPts val="0"/>
              </a:spcAft>
              <a:buClr>
                <a:srgbClr val="808080"/>
              </a:buClr>
              <a:defRPr>
                <a:solidFill>
                  <a:srgbClr val="FFFFFF"/>
                </a:solidFill>
                <a:latin typeface="+mn-lt"/>
                <a:ea typeface="Arial"/>
              </a:defRPr>
            </a:lvl2pPr>
            <a:lvl3pPr marL="1145061" indent="-226473">
              <a:lnSpc>
                <a:spcPct val="100000"/>
              </a:lnSpc>
              <a:spcBef>
                <a:spcPts val="400"/>
              </a:spcBef>
              <a:spcAft>
                <a:spcPts val="0"/>
              </a:spcAft>
              <a:buClr>
                <a:srgbClr val="808080"/>
              </a:buClr>
              <a:defRPr>
                <a:solidFill>
                  <a:srgbClr val="FFFFFF"/>
                </a:solidFill>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240491"/>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_Content w/subhea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3"/>
            <a:ext cx="10607040" cy="853440"/>
          </a:xfrm>
          <a:prstGeom prst="rect">
            <a:avLst/>
          </a:prstGeom>
        </p:spPr>
        <p:txBody>
          <a:bodyPr lIns="0" rIns="0">
            <a:normAutofit/>
          </a:bodyPr>
          <a:lstStyle>
            <a:lvl1pPr>
              <a:defRPr baseline="0">
                <a:solidFill>
                  <a:srgbClr val="FFFFFF"/>
                </a:solidFill>
                <a:latin typeface="Arial" panose="020B0604020202020204" pitchFamily="34" charset="0"/>
                <a:ea typeface="Arial"/>
                <a:cs typeface="Arial" panose="020B0604020202020204" pitchFamily="34" charset="0"/>
              </a:defRPr>
            </a:lvl1pPr>
          </a:lstStyle>
          <a:p>
            <a:r>
              <a:rPr lang="en-US"/>
              <a:t>Click to edit content page title </a:t>
            </a:r>
          </a:p>
        </p:txBody>
      </p:sp>
      <p:sp>
        <p:nvSpPr>
          <p:cNvPr id="5" name="Text Placeholder 12"/>
          <p:cNvSpPr>
            <a:spLocks noGrp="1"/>
          </p:cNvSpPr>
          <p:nvPr>
            <p:ph type="subTitle" idx="11" hasCustomPrompt="1"/>
          </p:nvPr>
        </p:nvSpPr>
        <p:spPr>
          <a:xfrm>
            <a:off x="355600" y="1410357"/>
            <a:ext cx="10613896" cy="417689"/>
          </a:xfrm>
          <a:prstGeom prst="rect">
            <a:avLst/>
          </a:prstGeom>
        </p:spPr>
        <p:txBody>
          <a:bodyPr lIns="0" rIns="0" anchor="t" anchorCtr="0"/>
          <a:lstStyle>
            <a:lvl1pPr marL="304784" indent="-304784">
              <a:buNone/>
              <a:defRPr lang="en-US" b="1" dirty="0" smtClean="0">
                <a:solidFill>
                  <a:srgbClr val="FFFFFF"/>
                </a:solidFill>
                <a:latin typeface="Arial" panose="020B0604020202020204" pitchFamily="34" charset="0"/>
                <a:ea typeface="Arial"/>
                <a:cs typeface="Arial" panose="020B0604020202020204" pitchFamily="34" charset="0"/>
              </a:defRPr>
            </a:lvl1pPr>
          </a:lstStyle>
          <a:p>
            <a:pPr marL="0" lvl="0" indent="0"/>
            <a:r>
              <a:rPr lang="en-US"/>
              <a:t>Click to edit master subtitle style</a:t>
            </a:r>
          </a:p>
        </p:txBody>
      </p:sp>
      <p:sp>
        <p:nvSpPr>
          <p:cNvPr id="8" name="Content Placeholder 4"/>
          <p:cNvSpPr>
            <a:spLocks noGrp="1"/>
          </p:cNvSpPr>
          <p:nvPr>
            <p:ph sz="quarter" idx="10"/>
          </p:nvPr>
        </p:nvSpPr>
        <p:spPr>
          <a:xfrm>
            <a:off x="361953" y="2055286"/>
            <a:ext cx="10610849" cy="3905249"/>
          </a:xfrm>
          <a:prstGeom prst="rect">
            <a:avLst/>
          </a:prstGeom>
        </p:spPr>
        <p:txBody>
          <a:bodyPr vert="horz" lIns="0" tIns="0" rIns="0" bIns="0"/>
          <a:lstStyle>
            <a:lvl1pPr>
              <a:lnSpc>
                <a:spcPct val="100000"/>
              </a:lnSpc>
              <a:spcBef>
                <a:spcPts val="1600"/>
              </a:spcBef>
              <a:spcAft>
                <a:spcPts val="0"/>
              </a:spcAft>
              <a:buClr>
                <a:srgbClr val="808080"/>
              </a:buClr>
              <a:defRPr>
                <a:solidFill>
                  <a:srgbClr val="FFFFFF"/>
                </a:solidFill>
                <a:latin typeface="+mn-lt"/>
                <a:ea typeface="Arial"/>
              </a:defRPr>
            </a:lvl1pPr>
            <a:lvl2pPr>
              <a:lnSpc>
                <a:spcPct val="100000"/>
              </a:lnSpc>
              <a:spcBef>
                <a:spcPts val="400"/>
              </a:spcBef>
              <a:spcAft>
                <a:spcPts val="0"/>
              </a:spcAft>
              <a:buClr>
                <a:srgbClr val="808080"/>
              </a:buClr>
              <a:defRPr>
                <a:solidFill>
                  <a:srgbClr val="FFFFFF"/>
                </a:solidFill>
                <a:latin typeface="+mn-lt"/>
                <a:ea typeface="Arial"/>
              </a:defRPr>
            </a:lvl2pPr>
            <a:lvl3pPr marL="1145061" indent="-226473">
              <a:lnSpc>
                <a:spcPct val="100000"/>
              </a:lnSpc>
              <a:spcBef>
                <a:spcPts val="400"/>
              </a:spcBef>
              <a:spcAft>
                <a:spcPts val="0"/>
              </a:spcAft>
              <a:buClr>
                <a:srgbClr val="808080"/>
              </a:buClr>
              <a:defRPr>
                <a:solidFill>
                  <a:srgbClr val="FFFFFF"/>
                </a:solidFill>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332017"/>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_Content two column ">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a:solidFill>
                  <a:srgbClr val="FFFFFF"/>
                </a:solidFill>
                <a:latin typeface="Arial" panose="020B0604020202020204" pitchFamily="34" charset="0"/>
                <a:ea typeface="Arial"/>
                <a:cs typeface="Arial" panose="020B0604020202020204" pitchFamily="34" charset="0"/>
              </a:defRPr>
            </a:lvl1pPr>
          </a:lstStyle>
          <a:p>
            <a:r>
              <a:rPr lang="en-US"/>
              <a:t>Click to edit content page title </a:t>
            </a:r>
          </a:p>
        </p:txBody>
      </p:sp>
      <p:sp>
        <p:nvSpPr>
          <p:cNvPr id="5" name="Content Placeholder 4"/>
          <p:cNvSpPr>
            <a:spLocks noGrp="1"/>
          </p:cNvSpPr>
          <p:nvPr>
            <p:ph sz="quarter" idx="10"/>
          </p:nvPr>
        </p:nvSpPr>
        <p:spPr>
          <a:xfrm>
            <a:off x="361953" y="1703919"/>
            <a:ext cx="5124449" cy="4256615"/>
          </a:xfrm>
          <a:prstGeom prst="rect">
            <a:avLst/>
          </a:prstGeom>
        </p:spPr>
        <p:txBody>
          <a:bodyPr vert="horz" lIns="0" tIns="0" rIns="0" bIns="0"/>
          <a:lstStyle>
            <a:lvl1pPr>
              <a:lnSpc>
                <a:spcPct val="100000"/>
              </a:lnSpc>
              <a:spcBef>
                <a:spcPts val="1600"/>
              </a:spcBef>
              <a:spcAft>
                <a:spcPts val="0"/>
              </a:spcAft>
              <a:buClr>
                <a:srgbClr val="808080"/>
              </a:buClr>
              <a:defRPr>
                <a:solidFill>
                  <a:srgbClr val="FFFFFF"/>
                </a:solidFill>
                <a:latin typeface="+mn-lt"/>
                <a:ea typeface="Arial"/>
              </a:defRPr>
            </a:lvl1pPr>
            <a:lvl2pPr>
              <a:lnSpc>
                <a:spcPct val="100000"/>
              </a:lnSpc>
              <a:spcBef>
                <a:spcPts val="400"/>
              </a:spcBef>
              <a:spcAft>
                <a:spcPts val="0"/>
              </a:spcAft>
              <a:buClr>
                <a:srgbClr val="808080"/>
              </a:buClr>
              <a:defRPr>
                <a:solidFill>
                  <a:srgbClr val="FFFFFF"/>
                </a:solidFill>
                <a:latin typeface="+mn-lt"/>
                <a:ea typeface="Arial"/>
              </a:defRPr>
            </a:lvl2pPr>
            <a:lvl3pPr marL="1145061" indent="-226473">
              <a:lnSpc>
                <a:spcPct val="100000"/>
              </a:lnSpc>
              <a:spcBef>
                <a:spcPts val="400"/>
              </a:spcBef>
              <a:spcAft>
                <a:spcPts val="0"/>
              </a:spcAft>
              <a:buClr>
                <a:srgbClr val="808080"/>
              </a:buClr>
              <a:defRPr>
                <a:solidFill>
                  <a:srgbClr val="FFFFFF"/>
                </a:solidFill>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5835652" y="1703919"/>
            <a:ext cx="5137149" cy="4256615"/>
          </a:xfrm>
          <a:prstGeom prst="rect">
            <a:avLst/>
          </a:prstGeom>
        </p:spPr>
        <p:txBody>
          <a:bodyPr vert="horz" lIns="0" tIns="0" rIns="0" bIns="0"/>
          <a:lstStyle>
            <a:lvl1pPr>
              <a:lnSpc>
                <a:spcPct val="100000"/>
              </a:lnSpc>
              <a:spcBef>
                <a:spcPts val="1600"/>
              </a:spcBef>
              <a:spcAft>
                <a:spcPts val="0"/>
              </a:spcAft>
              <a:buClr>
                <a:srgbClr val="808080"/>
              </a:buClr>
              <a:defRPr>
                <a:solidFill>
                  <a:srgbClr val="FFFFFF"/>
                </a:solidFill>
                <a:latin typeface="+mn-lt"/>
                <a:ea typeface="Arial"/>
              </a:defRPr>
            </a:lvl1pPr>
            <a:lvl2pPr>
              <a:lnSpc>
                <a:spcPct val="100000"/>
              </a:lnSpc>
              <a:spcBef>
                <a:spcPts val="400"/>
              </a:spcBef>
              <a:spcAft>
                <a:spcPts val="0"/>
              </a:spcAft>
              <a:buClr>
                <a:srgbClr val="808080"/>
              </a:buClr>
              <a:defRPr>
                <a:solidFill>
                  <a:srgbClr val="FFFFFF"/>
                </a:solidFill>
                <a:latin typeface="+mn-lt"/>
                <a:ea typeface="Arial"/>
              </a:defRPr>
            </a:lvl2pPr>
            <a:lvl3pPr marL="1145061" indent="-226473">
              <a:lnSpc>
                <a:spcPct val="100000"/>
              </a:lnSpc>
              <a:spcBef>
                <a:spcPts val="400"/>
              </a:spcBef>
              <a:spcAft>
                <a:spcPts val="0"/>
              </a:spcAft>
              <a:buClr>
                <a:srgbClr val="808080"/>
              </a:buClr>
              <a:defRPr>
                <a:solidFill>
                  <a:srgbClr val="FFFFFF"/>
                </a:solidFill>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20351849"/>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_Content left">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4069" y="361952"/>
            <a:ext cx="5726959" cy="1086443"/>
          </a:xfrm>
          <a:prstGeom prst="rect">
            <a:avLst/>
          </a:prstGeom>
        </p:spPr>
        <p:txBody>
          <a:bodyPr lIns="0" rIns="0"/>
          <a:lstStyle>
            <a:lvl1pPr>
              <a:defRPr>
                <a:solidFill>
                  <a:srgbClr val="FFFFFF"/>
                </a:solidFill>
                <a:latin typeface="Arial" panose="020B0604020202020204" pitchFamily="34" charset="0"/>
                <a:ea typeface="Arial"/>
                <a:cs typeface="Arial" panose="020B0604020202020204" pitchFamily="34" charset="0"/>
              </a:defRPr>
            </a:lvl1pPr>
          </a:lstStyle>
          <a:p>
            <a:r>
              <a:rPr lang="en-US"/>
              <a:t>Click to edit content page title</a:t>
            </a:r>
          </a:p>
        </p:txBody>
      </p:sp>
      <p:sp>
        <p:nvSpPr>
          <p:cNvPr id="4" name="Content Placeholder 4"/>
          <p:cNvSpPr>
            <a:spLocks noGrp="1"/>
          </p:cNvSpPr>
          <p:nvPr>
            <p:ph sz="quarter" idx="10"/>
          </p:nvPr>
        </p:nvSpPr>
        <p:spPr>
          <a:xfrm>
            <a:off x="361952" y="1703919"/>
            <a:ext cx="5721349" cy="4256615"/>
          </a:xfrm>
          <a:prstGeom prst="rect">
            <a:avLst/>
          </a:prstGeom>
        </p:spPr>
        <p:txBody>
          <a:bodyPr vert="horz" lIns="0" tIns="0" rIns="0" bIns="0"/>
          <a:lstStyle>
            <a:lvl1pPr>
              <a:lnSpc>
                <a:spcPct val="100000"/>
              </a:lnSpc>
              <a:spcBef>
                <a:spcPts val="1600"/>
              </a:spcBef>
              <a:spcAft>
                <a:spcPts val="0"/>
              </a:spcAft>
              <a:buClr>
                <a:srgbClr val="808080"/>
              </a:buClr>
              <a:defRPr>
                <a:solidFill>
                  <a:srgbClr val="FFFFFF"/>
                </a:solidFill>
                <a:latin typeface="+mn-lt"/>
                <a:ea typeface="Arial"/>
              </a:defRPr>
            </a:lvl1pPr>
            <a:lvl2pPr>
              <a:lnSpc>
                <a:spcPct val="100000"/>
              </a:lnSpc>
              <a:spcBef>
                <a:spcPts val="400"/>
              </a:spcBef>
              <a:spcAft>
                <a:spcPts val="0"/>
              </a:spcAft>
              <a:buClr>
                <a:srgbClr val="808080"/>
              </a:buClr>
              <a:defRPr>
                <a:solidFill>
                  <a:srgbClr val="FFFFFF"/>
                </a:solidFill>
                <a:latin typeface="+mn-lt"/>
                <a:ea typeface="Arial"/>
              </a:defRPr>
            </a:lvl2pPr>
            <a:lvl3pPr marL="1145061" indent="-226473">
              <a:lnSpc>
                <a:spcPct val="100000"/>
              </a:lnSpc>
              <a:spcBef>
                <a:spcPts val="400"/>
              </a:spcBef>
              <a:spcAft>
                <a:spcPts val="0"/>
              </a:spcAft>
              <a:buClr>
                <a:srgbClr val="808080"/>
              </a:buClr>
              <a:defRPr>
                <a:solidFill>
                  <a:srgbClr val="FFFFFF"/>
                </a:solidFill>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03817232"/>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_Content left w/subhead">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067" y="365409"/>
            <a:ext cx="6487072" cy="648443"/>
          </a:xfrm>
          <a:prstGeom prst="rect">
            <a:avLst/>
          </a:prstGeom>
        </p:spPr>
        <p:txBody>
          <a:bodyPr lIns="0" rIns="0"/>
          <a:lstStyle>
            <a:lvl1pPr>
              <a:defRPr baseline="0">
                <a:solidFill>
                  <a:srgbClr val="FFFFFF"/>
                </a:solidFill>
                <a:latin typeface="Arial" panose="020B0604020202020204" pitchFamily="34" charset="0"/>
                <a:ea typeface="Arial"/>
                <a:cs typeface="Arial" panose="020B0604020202020204" pitchFamily="34" charset="0"/>
              </a:defRPr>
            </a:lvl1pPr>
          </a:lstStyle>
          <a:p>
            <a:r>
              <a:rPr lang="en-US"/>
              <a:t>Click to edit content page title</a:t>
            </a:r>
          </a:p>
        </p:txBody>
      </p:sp>
      <p:sp>
        <p:nvSpPr>
          <p:cNvPr id="7" name="Text Placeholder 12"/>
          <p:cNvSpPr>
            <a:spLocks noGrp="1"/>
          </p:cNvSpPr>
          <p:nvPr>
            <p:ph type="subTitle" idx="11" hasCustomPrompt="1"/>
          </p:nvPr>
        </p:nvSpPr>
        <p:spPr>
          <a:xfrm>
            <a:off x="355600" y="1023214"/>
            <a:ext cx="5740400" cy="417689"/>
          </a:xfrm>
          <a:prstGeom prst="rect">
            <a:avLst/>
          </a:prstGeom>
        </p:spPr>
        <p:txBody>
          <a:bodyPr lIns="0" rIns="0" anchor="t" anchorCtr="0"/>
          <a:lstStyle>
            <a:lvl1pPr marL="304784" indent="-304784">
              <a:buNone/>
              <a:defRPr lang="en-US" b="1" dirty="0" smtClean="0">
                <a:solidFill>
                  <a:srgbClr val="FFFFFF"/>
                </a:solidFill>
                <a:latin typeface="Arial" panose="020B0604020202020204" pitchFamily="34" charset="0"/>
                <a:ea typeface="Arial"/>
                <a:cs typeface="Arial" panose="020B0604020202020204" pitchFamily="34" charset="0"/>
              </a:defRPr>
            </a:lvl1pPr>
          </a:lstStyle>
          <a:p>
            <a:pPr marL="0" lvl="0" indent="0"/>
            <a:r>
              <a:rPr lang="en-US"/>
              <a:t>Click to edit master subtitle style</a:t>
            </a:r>
          </a:p>
        </p:txBody>
      </p:sp>
      <p:sp>
        <p:nvSpPr>
          <p:cNvPr id="5" name="Content Placeholder 4"/>
          <p:cNvSpPr>
            <a:spLocks noGrp="1"/>
          </p:cNvSpPr>
          <p:nvPr>
            <p:ph sz="quarter" idx="10"/>
          </p:nvPr>
        </p:nvSpPr>
        <p:spPr>
          <a:xfrm>
            <a:off x="361952" y="1703919"/>
            <a:ext cx="5721349" cy="4256615"/>
          </a:xfrm>
          <a:prstGeom prst="rect">
            <a:avLst/>
          </a:prstGeom>
        </p:spPr>
        <p:txBody>
          <a:bodyPr vert="horz" lIns="0" tIns="0" rIns="0" bIns="0"/>
          <a:lstStyle>
            <a:lvl1pPr>
              <a:lnSpc>
                <a:spcPct val="100000"/>
              </a:lnSpc>
              <a:spcBef>
                <a:spcPts val="1600"/>
              </a:spcBef>
              <a:spcAft>
                <a:spcPts val="0"/>
              </a:spcAft>
              <a:buClr>
                <a:srgbClr val="808080"/>
              </a:buClr>
              <a:defRPr>
                <a:solidFill>
                  <a:srgbClr val="FFFFFF"/>
                </a:solidFill>
                <a:latin typeface="+mn-lt"/>
                <a:ea typeface="Arial"/>
              </a:defRPr>
            </a:lvl1pPr>
            <a:lvl2pPr>
              <a:lnSpc>
                <a:spcPct val="100000"/>
              </a:lnSpc>
              <a:spcBef>
                <a:spcPts val="400"/>
              </a:spcBef>
              <a:spcAft>
                <a:spcPts val="0"/>
              </a:spcAft>
              <a:buClr>
                <a:srgbClr val="808080"/>
              </a:buClr>
              <a:defRPr>
                <a:solidFill>
                  <a:srgbClr val="FFFFFF"/>
                </a:solidFill>
                <a:latin typeface="+mn-lt"/>
                <a:ea typeface="Arial"/>
              </a:defRPr>
            </a:lvl2pPr>
            <a:lvl3pPr marL="1145061" indent="-226473">
              <a:lnSpc>
                <a:spcPct val="100000"/>
              </a:lnSpc>
              <a:spcBef>
                <a:spcPts val="400"/>
              </a:spcBef>
              <a:spcAft>
                <a:spcPts val="0"/>
              </a:spcAft>
              <a:buClr>
                <a:srgbClr val="808080"/>
              </a:buClr>
              <a:defRPr>
                <a:solidFill>
                  <a:srgbClr val="FFFFFF"/>
                </a:solidFill>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06170876"/>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_Content left w/subhead and two lines">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0" y="365760"/>
            <a:ext cx="5730240" cy="1121069"/>
          </a:xfrm>
          <a:prstGeom prst="rect">
            <a:avLst/>
          </a:prstGeom>
        </p:spPr>
        <p:txBody>
          <a:bodyPr lIns="0" rIns="0"/>
          <a:lstStyle>
            <a:lvl1pPr>
              <a:defRPr baseline="0">
                <a:solidFill>
                  <a:srgbClr val="FFFFFF"/>
                </a:solidFill>
                <a:latin typeface="Arial" panose="020B0604020202020204" pitchFamily="34" charset="0"/>
                <a:ea typeface="Arial"/>
                <a:cs typeface="Arial" panose="020B0604020202020204" pitchFamily="34" charset="0"/>
              </a:defRPr>
            </a:lvl1pPr>
          </a:lstStyle>
          <a:p>
            <a:r>
              <a:rPr lang="en-US"/>
              <a:t>Click to edit content </a:t>
            </a:r>
            <a:br>
              <a:rPr lang="en-US"/>
            </a:br>
            <a:r>
              <a:rPr lang="en-US"/>
              <a:t>page title</a:t>
            </a:r>
          </a:p>
        </p:txBody>
      </p:sp>
      <p:sp>
        <p:nvSpPr>
          <p:cNvPr id="7" name="Text Placeholder 12"/>
          <p:cNvSpPr>
            <a:spLocks noGrp="1"/>
          </p:cNvSpPr>
          <p:nvPr>
            <p:ph type="subTitle" idx="11" hasCustomPrompt="1"/>
          </p:nvPr>
        </p:nvSpPr>
        <p:spPr>
          <a:xfrm>
            <a:off x="355600" y="1484490"/>
            <a:ext cx="5740400" cy="417689"/>
          </a:xfrm>
          <a:prstGeom prst="rect">
            <a:avLst/>
          </a:prstGeom>
        </p:spPr>
        <p:txBody>
          <a:bodyPr lIns="0" rIns="0" anchor="t" anchorCtr="0"/>
          <a:lstStyle>
            <a:lvl1pPr marL="304784" indent="-304784">
              <a:buNone/>
              <a:defRPr lang="en-US" b="1" dirty="0" smtClean="0">
                <a:solidFill>
                  <a:srgbClr val="FFFFFF"/>
                </a:solidFill>
                <a:latin typeface="Arial" panose="020B0604020202020204" pitchFamily="34" charset="0"/>
                <a:ea typeface="Arial"/>
                <a:cs typeface="Arial" panose="020B0604020202020204" pitchFamily="34" charset="0"/>
              </a:defRPr>
            </a:lvl1pPr>
          </a:lstStyle>
          <a:p>
            <a:pPr marL="0" lvl="0" indent="0"/>
            <a:r>
              <a:rPr lang="en-US"/>
              <a:t>Click to edit master subtitle style</a:t>
            </a:r>
          </a:p>
        </p:txBody>
      </p:sp>
      <p:sp>
        <p:nvSpPr>
          <p:cNvPr id="5" name="Content Placeholder 4"/>
          <p:cNvSpPr>
            <a:spLocks noGrp="1"/>
          </p:cNvSpPr>
          <p:nvPr>
            <p:ph sz="quarter" idx="10"/>
          </p:nvPr>
        </p:nvSpPr>
        <p:spPr>
          <a:xfrm>
            <a:off x="361952" y="2055286"/>
            <a:ext cx="5721349" cy="3905249"/>
          </a:xfrm>
          <a:prstGeom prst="rect">
            <a:avLst/>
          </a:prstGeom>
        </p:spPr>
        <p:txBody>
          <a:bodyPr vert="horz" lIns="0" tIns="0" rIns="0" bIns="0"/>
          <a:lstStyle>
            <a:lvl1pPr>
              <a:lnSpc>
                <a:spcPct val="100000"/>
              </a:lnSpc>
              <a:spcBef>
                <a:spcPts val="1600"/>
              </a:spcBef>
              <a:spcAft>
                <a:spcPts val="0"/>
              </a:spcAft>
              <a:buClr>
                <a:srgbClr val="808080"/>
              </a:buClr>
              <a:defRPr>
                <a:solidFill>
                  <a:srgbClr val="FFFFFF"/>
                </a:solidFill>
                <a:latin typeface="+mn-lt"/>
                <a:ea typeface="Arial"/>
              </a:defRPr>
            </a:lvl1pPr>
            <a:lvl2pPr>
              <a:lnSpc>
                <a:spcPct val="100000"/>
              </a:lnSpc>
              <a:spcBef>
                <a:spcPts val="400"/>
              </a:spcBef>
              <a:spcAft>
                <a:spcPts val="0"/>
              </a:spcAft>
              <a:buClr>
                <a:srgbClr val="808080"/>
              </a:buClr>
              <a:defRPr>
                <a:solidFill>
                  <a:srgbClr val="FFFFFF"/>
                </a:solidFill>
                <a:latin typeface="+mn-lt"/>
                <a:ea typeface="Arial"/>
              </a:defRPr>
            </a:lvl2pPr>
            <a:lvl3pPr marL="1145061" indent="-226473">
              <a:lnSpc>
                <a:spcPct val="100000"/>
              </a:lnSpc>
              <a:spcBef>
                <a:spcPts val="400"/>
              </a:spcBef>
              <a:spcAft>
                <a:spcPts val="0"/>
              </a:spcAft>
              <a:buClr>
                <a:srgbClr val="808080"/>
              </a:buClr>
              <a:defRPr>
                <a:solidFill>
                  <a:srgbClr val="FFFFFF"/>
                </a:solidFill>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87533272"/>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_Header no body cop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7"/>
            <a:ext cx="10607040" cy="630103"/>
          </a:xfrm>
          <a:prstGeom prst="rect">
            <a:avLst/>
          </a:prstGeom>
        </p:spPr>
        <p:txBody>
          <a:bodyPr lIns="0" rIns="0"/>
          <a:lstStyle>
            <a:lvl1pPr>
              <a:defRPr>
                <a:solidFill>
                  <a:srgbClr val="FFFFFF"/>
                </a:solidFill>
                <a:latin typeface="Arial" panose="020B0604020202020204" pitchFamily="34" charset="0"/>
                <a:ea typeface="Arial"/>
                <a:cs typeface="Arial" panose="020B0604020202020204" pitchFamily="34" charset="0"/>
              </a:defRPr>
            </a:lvl1pPr>
          </a:lstStyle>
          <a:p>
            <a:r>
              <a:rPr lang="en-US"/>
              <a:t>Click to edit content page title</a:t>
            </a:r>
          </a:p>
        </p:txBody>
      </p:sp>
    </p:spTree>
    <p:extLst>
      <p:ext uri="{BB962C8B-B14F-4D97-AF65-F5344CB8AC3E}">
        <p14:creationId xmlns:p14="http://schemas.microsoft.com/office/powerpoint/2010/main" val="219367590"/>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80547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2"/>
            <a:ext cx="12214459" cy="6870633"/>
          </a:xfrm>
          <a:prstGeom prst="rect">
            <a:avLst/>
          </a:prstGeom>
        </p:spPr>
      </p:pic>
      <p:sp>
        <p:nvSpPr>
          <p:cNvPr id="9" name="Title Placeholder 21"/>
          <p:cNvSpPr>
            <a:spLocks noGrp="1"/>
          </p:cNvSpPr>
          <p:nvPr>
            <p:ph type="ctrTitle" hasCustomPrompt="1"/>
          </p:nvPr>
        </p:nvSpPr>
        <p:spPr>
          <a:xfrm>
            <a:off x="365762" y="386303"/>
            <a:ext cx="6934388" cy="2215991"/>
          </a:xfrm>
          <a:prstGeom prst="rect">
            <a:avLst/>
          </a:prstGeom>
        </p:spPr>
        <p:txBody>
          <a:bodyPr wrap="square" lIns="0" rIns="0" anchor="b" anchorCtr="0">
            <a:normAutofit/>
          </a:bodyPr>
          <a:lstStyle>
            <a:lvl1pPr>
              <a:defRPr lang="en-US" sz="72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a:t>Click to edit</a:t>
            </a:r>
            <a:br>
              <a:rPr lang="en-US"/>
            </a:br>
            <a:r>
              <a:rPr lang="en-US"/>
              <a:t>title slide</a:t>
            </a:r>
          </a:p>
        </p:txBody>
      </p:sp>
      <p:sp>
        <p:nvSpPr>
          <p:cNvPr id="8" name="Text Placeholder 12"/>
          <p:cNvSpPr>
            <a:spLocks noGrp="1"/>
          </p:cNvSpPr>
          <p:nvPr>
            <p:ph type="subTitle" idx="1" hasCustomPrompt="1"/>
          </p:nvPr>
        </p:nvSpPr>
        <p:spPr>
          <a:xfrm>
            <a:off x="365762" y="3002846"/>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40179" y="5832092"/>
            <a:ext cx="2174205" cy="387733"/>
          </a:xfrm>
          <a:prstGeom prst="rect">
            <a:avLst/>
          </a:prstGeom>
        </p:spPr>
      </p:pic>
    </p:spTree>
    <p:extLst>
      <p:ext uri="{BB962C8B-B14F-4D97-AF65-F5344CB8AC3E}">
        <p14:creationId xmlns:p14="http://schemas.microsoft.com/office/powerpoint/2010/main" val="913955790"/>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38883" y="3009517"/>
            <a:ext cx="4061397" cy="724283"/>
          </a:xfrm>
          <a:prstGeom prst="rect">
            <a:avLst/>
          </a:prstGeom>
        </p:spPr>
      </p:pic>
    </p:spTree>
    <p:extLst>
      <p:ext uri="{BB962C8B-B14F-4D97-AF65-F5344CB8AC3E}">
        <p14:creationId xmlns:p14="http://schemas.microsoft.com/office/powerpoint/2010/main" val="3670434174"/>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_Carbon">
    <p:bg>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2" y="2331028"/>
            <a:ext cx="9134535" cy="1994392"/>
          </a:xfrm>
          <a:prstGeom prst="rect">
            <a:avLst/>
          </a:prstGeom>
        </p:spPr>
        <p:txBody>
          <a:bodyPr lIns="0" rIns="0" anchor="ctr" anchorCtr="0">
            <a:normAutofit/>
          </a:bodyPr>
          <a:lstStyle>
            <a:lvl1pPr>
              <a:defRPr sz="7200" baseline="0">
                <a:solidFill>
                  <a:schemeClr val="tx2"/>
                </a:solidFill>
                <a:ea typeface="Arial"/>
              </a:defRPr>
            </a:lvl1pPr>
          </a:lstStyle>
          <a:p>
            <a:r>
              <a:rPr lang="en-US"/>
              <a:t>Click to edit divider slide title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33826" y="6451335"/>
            <a:ext cx="901233" cy="160720"/>
          </a:xfrm>
          <a:prstGeom prst="rect">
            <a:avLst/>
          </a:prstGeom>
        </p:spPr>
      </p:pic>
    </p:spTree>
    <p:extLst>
      <p:ext uri="{BB962C8B-B14F-4D97-AF65-F5344CB8AC3E}">
        <p14:creationId xmlns:p14="http://schemas.microsoft.com/office/powerpoint/2010/main" val="2876099826"/>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_Granite">
    <p:bg>
      <p:bgPr>
        <a:solidFill>
          <a:srgbClr val="808080"/>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5762"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ea typeface="Arial"/>
                <a:cs typeface="Arial" panose="020B0604020202020204" pitchFamily="34" charset="0"/>
              </a:defRPr>
            </a:lvl1pPr>
          </a:lstStyle>
          <a:p>
            <a:r>
              <a:rPr lang="en-US"/>
              <a:t>Click to edit divider slide title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33826" y="6451335"/>
            <a:ext cx="901233" cy="160720"/>
          </a:xfrm>
          <a:prstGeom prst="rect">
            <a:avLst/>
          </a:prstGeom>
        </p:spPr>
      </p:pic>
    </p:spTree>
    <p:extLst>
      <p:ext uri="{BB962C8B-B14F-4D97-AF65-F5344CB8AC3E}">
        <p14:creationId xmlns:p14="http://schemas.microsoft.com/office/powerpoint/2010/main" val="81258890"/>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a:t>Click to edit content page title</a:t>
            </a:r>
          </a:p>
        </p:txBody>
      </p:sp>
      <p:sp>
        <p:nvSpPr>
          <p:cNvPr id="4" name="Content Placeholder 4"/>
          <p:cNvSpPr>
            <a:spLocks noGrp="1"/>
          </p:cNvSpPr>
          <p:nvPr>
            <p:ph sz="quarter" idx="10"/>
          </p:nvPr>
        </p:nvSpPr>
        <p:spPr>
          <a:xfrm>
            <a:off x="361953" y="1703919"/>
            <a:ext cx="10610849" cy="4256615"/>
          </a:xfrm>
          <a:prstGeom prst="rect">
            <a:avLst/>
          </a:prstGeom>
        </p:spPr>
        <p:txBody>
          <a:bodyPr vert="horz" lIns="0" tIns="0" rIns="0" bIns="0"/>
          <a:lstStyle>
            <a:lvl1pPr marL="0" indent="0">
              <a:lnSpc>
                <a:spcPct val="100000"/>
              </a:lnSpc>
              <a:spcBef>
                <a:spcPts val="1600"/>
              </a:spcBef>
              <a:spcAft>
                <a:spcPts val="0"/>
              </a:spcAft>
              <a:buClr>
                <a:srgbClr val="808080"/>
              </a:buClr>
              <a:buNone/>
              <a:defRPr>
                <a:latin typeface="+mn-lt"/>
                <a:ea typeface="Arial"/>
              </a:defRPr>
            </a:lvl1pPr>
            <a:lvl2pPr marL="455059" indent="0">
              <a:lnSpc>
                <a:spcPct val="100000"/>
              </a:lnSpc>
              <a:spcBef>
                <a:spcPts val="400"/>
              </a:spcBef>
              <a:spcAft>
                <a:spcPts val="0"/>
              </a:spcAft>
              <a:buClr>
                <a:srgbClr val="808080"/>
              </a:buClr>
              <a:buNone/>
              <a:defRPr>
                <a:latin typeface="+mn-lt"/>
                <a:ea typeface="Arial"/>
              </a:defRPr>
            </a:lvl2pPr>
            <a:lvl3pPr marL="918588" indent="0">
              <a:lnSpc>
                <a:spcPct val="100000"/>
              </a:lnSpc>
              <a:spcBef>
                <a:spcPts val="400"/>
              </a:spcBef>
              <a:spcAft>
                <a:spcPts val="0"/>
              </a:spcAft>
              <a:buClr>
                <a:srgbClr val="808080"/>
              </a:buClr>
              <a:buNone/>
              <a:defRPr>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3384207"/>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a:t>Click to edit content page title</a:t>
            </a:r>
          </a:p>
        </p:txBody>
      </p:sp>
      <p:sp>
        <p:nvSpPr>
          <p:cNvPr id="5" name="Content Placeholder 4"/>
          <p:cNvSpPr>
            <a:spLocks noGrp="1"/>
          </p:cNvSpPr>
          <p:nvPr>
            <p:ph sz="quarter" idx="10"/>
          </p:nvPr>
        </p:nvSpPr>
        <p:spPr>
          <a:xfrm>
            <a:off x="361953" y="1703919"/>
            <a:ext cx="10610849" cy="4256615"/>
          </a:xfrm>
          <a:prstGeom prst="rect">
            <a:avLst/>
          </a:prstGeom>
        </p:spPr>
        <p:txBody>
          <a:bodyPr vert="horz" lIns="0" tIns="0" rIns="0" bIns="0"/>
          <a:lstStyle>
            <a:lvl1pPr>
              <a:lnSpc>
                <a:spcPct val="100000"/>
              </a:lnSpc>
              <a:spcBef>
                <a:spcPts val="1600"/>
              </a:spcBef>
              <a:spcAft>
                <a:spcPts val="0"/>
              </a:spcAft>
              <a:buClr>
                <a:srgbClr val="808080"/>
              </a:buClr>
              <a:defRPr>
                <a:latin typeface="+mn-lt"/>
                <a:ea typeface="Arial"/>
              </a:defRPr>
            </a:lvl1pPr>
            <a:lvl2pPr>
              <a:lnSpc>
                <a:spcPct val="100000"/>
              </a:lnSpc>
              <a:spcBef>
                <a:spcPts val="400"/>
              </a:spcBef>
              <a:spcAft>
                <a:spcPts val="0"/>
              </a:spcAft>
              <a:buClr>
                <a:srgbClr val="808080"/>
              </a:buClr>
              <a:defRPr>
                <a:latin typeface="+mn-lt"/>
                <a:ea typeface="Arial"/>
              </a:defRPr>
            </a:lvl2pPr>
            <a:lvl3pPr marL="1145061" indent="-226473">
              <a:lnSpc>
                <a:spcPct val="100000"/>
              </a:lnSpc>
              <a:spcBef>
                <a:spcPts val="400"/>
              </a:spcBef>
              <a:spcAft>
                <a:spcPts val="0"/>
              </a:spcAft>
              <a:buClr>
                <a:srgbClr val="808080"/>
              </a:buClr>
              <a:defRPr>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3797824"/>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3"/>
            <a:ext cx="10607040" cy="853440"/>
          </a:xfrm>
          <a:prstGeom prst="rect">
            <a:avLst/>
          </a:prstGeom>
        </p:spPr>
        <p:txBody>
          <a:bodyPr lIns="0" rIns="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a:t>Click to edit content page title </a:t>
            </a:r>
          </a:p>
        </p:txBody>
      </p:sp>
      <p:sp>
        <p:nvSpPr>
          <p:cNvPr id="5" name="Text Placeholder 12"/>
          <p:cNvSpPr>
            <a:spLocks noGrp="1"/>
          </p:cNvSpPr>
          <p:nvPr>
            <p:ph type="subTitle" idx="11" hasCustomPrompt="1"/>
          </p:nvPr>
        </p:nvSpPr>
        <p:spPr>
          <a:xfrm>
            <a:off x="355600" y="1410357"/>
            <a:ext cx="10613896" cy="417689"/>
          </a:xfrm>
          <a:prstGeom prst="rect">
            <a:avLst/>
          </a:prstGeom>
        </p:spPr>
        <p:txBody>
          <a:bodyPr lIns="0" rIns="0" anchor="t" anchorCtr="0"/>
          <a:lstStyle>
            <a:lvl1pPr marL="304784" indent="-304784">
              <a:buNone/>
              <a:defRPr lang="en-US" b="1" dirty="0" smtClean="0">
                <a:latin typeface="Arial" panose="020B0604020202020204" pitchFamily="34" charset="0"/>
                <a:ea typeface="Arial"/>
                <a:cs typeface="Arial" panose="020B0604020202020204" pitchFamily="34" charset="0"/>
              </a:defRPr>
            </a:lvl1pPr>
          </a:lstStyle>
          <a:p>
            <a:pPr marL="0" lvl="0" indent="0"/>
            <a:r>
              <a:rPr lang="en-US"/>
              <a:t>Click to edit master subtitle style</a:t>
            </a:r>
          </a:p>
        </p:txBody>
      </p:sp>
      <p:sp>
        <p:nvSpPr>
          <p:cNvPr id="8" name="Content Placeholder 4"/>
          <p:cNvSpPr>
            <a:spLocks noGrp="1"/>
          </p:cNvSpPr>
          <p:nvPr>
            <p:ph sz="quarter" idx="10"/>
          </p:nvPr>
        </p:nvSpPr>
        <p:spPr>
          <a:xfrm>
            <a:off x="361953" y="2055286"/>
            <a:ext cx="10610849" cy="3905249"/>
          </a:xfrm>
          <a:prstGeom prst="rect">
            <a:avLst/>
          </a:prstGeom>
        </p:spPr>
        <p:txBody>
          <a:bodyPr vert="horz" lIns="0" tIns="0" rIns="0" bIns="0"/>
          <a:lstStyle>
            <a:lvl1pPr>
              <a:lnSpc>
                <a:spcPct val="100000"/>
              </a:lnSpc>
              <a:spcBef>
                <a:spcPts val="1600"/>
              </a:spcBef>
              <a:spcAft>
                <a:spcPts val="0"/>
              </a:spcAft>
              <a:buClr>
                <a:srgbClr val="808080"/>
              </a:buClr>
              <a:defRPr>
                <a:latin typeface="+mn-lt"/>
                <a:ea typeface="Arial"/>
              </a:defRPr>
            </a:lvl1pPr>
            <a:lvl2pPr>
              <a:lnSpc>
                <a:spcPct val="100000"/>
              </a:lnSpc>
              <a:spcBef>
                <a:spcPts val="400"/>
              </a:spcBef>
              <a:spcAft>
                <a:spcPts val="0"/>
              </a:spcAft>
              <a:buClr>
                <a:srgbClr val="808080"/>
              </a:buClr>
              <a:defRPr>
                <a:latin typeface="+mn-lt"/>
                <a:ea typeface="Arial"/>
              </a:defRPr>
            </a:lvl2pPr>
            <a:lvl3pPr marL="1145061" indent="-226473">
              <a:lnSpc>
                <a:spcPct val="100000"/>
              </a:lnSpc>
              <a:spcBef>
                <a:spcPts val="400"/>
              </a:spcBef>
              <a:spcAft>
                <a:spcPts val="0"/>
              </a:spcAft>
              <a:buClr>
                <a:srgbClr val="808080"/>
              </a:buClr>
              <a:defRPr>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26032345"/>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5"/>
            <a:ext cx="10607040" cy="853440"/>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a:t>Click to edit content page title </a:t>
            </a:r>
          </a:p>
        </p:txBody>
      </p:sp>
      <p:sp>
        <p:nvSpPr>
          <p:cNvPr id="5" name="Content Placeholder 4"/>
          <p:cNvSpPr>
            <a:spLocks noGrp="1"/>
          </p:cNvSpPr>
          <p:nvPr>
            <p:ph sz="quarter" idx="10"/>
          </p:nvPr>
        </p:nvSpPr>
        <p:spPr>
          <a:xfrm>
            <a:off x="361953" y="1703919"/>
            <a:ext cx="5124449" cy="4256615"/>
          </a:xfrm>
          <a:prstGeom prst="rect">
            <a:avLst/>
          </a:prstGeom>
        </p:spPr>
        <p:txBody>
          <a:bodyPr vert="horz" lIns="0" tIns="0" rIns="0" bIns="0"/>
          <a:lstStyle>
            <a:lvl1pPr>
              <a:lnSpc>
                <a:spcPct val="100000"/>
              </a:lnSpc>
              <a:spcBef>
                <a:spcPts val="1600"/>
              </a:spcBef>
              <a:spcAft>
                <a:spcPts val="0"/>
              </a:spcAft>
              <a:buClr>
                <a:srgbClr val="808080"/>
              </a:buClr>
              <a:defRPr>
                <a:latin typeface="+mn-lt"/>
                <a:ea typeface="Arial"/>
              </a:defRPr>
            </a:lvl1pPr>
            <a:lvl2pPr>
              <a:lnSpc>
                <a:spcPct val="100000"/>
              </a:lnSpc>
              <a:spcBef>
                <a:spcPts val="400"/>
              </a:spcBef>
              <a:spcAft>
                <a:spcPts val="0"/>
              </a:spcAft>
              <a:buClr>
                <a:srgbClr val="808080"/>
              </a:buClr>
              <a:defRPr>
                <a:latin typeface="+mn-lt"/>
                <a:ea typeface="Arial"/>
              </a:defRPr>
            </a:lvl2pPr>
            <a:lvl3pPr marL="1145061" indent="-226473">
              <a:lnSpc>
                <a:spcPct val="100000"/>
              </a:lnSpc>
              <a:spcBef>
                <a:spcPts val="400"/>
              </a:spcBef>
              <a:spcAft>
                <a:spcPts val="0"/>
              </a:spcAft>
              <a:buClr>
                <a:srgbClr val="808080"/>
              </a:buClr>
              <a:defRPr>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5835652" y="1703919"/>
            <a:ext cx="5137149" cy="4256615"/>
          </a:xfrm>
          <a:prstGeom prst="rect">
            <a:avLst/>
          </a:prstGeom>
        </p:spPr>
        <p:txBody>
          <a:bodyPr vert="horz" lIns="0" tIns="0" rIns="0" bIns="0"/>
          <a:lstStyle>
            <a:lvl1pPr>
              <a:lnSpc>
                <a:spcPct val="100000"/>
              </a:lnSpc>
              <a:spcBef>
                <a:spcPts val="1600"/>
              </a:spcBef>
              <a:spcAft>
                <a:spcPts val="0"/>
              </a:spcAft>
              <a:buClr>
                <a:srgbClr val="808080"/>
              </a:buClr>
              <a:defRPr>
                <a:latin typeface="+mn-lt"/>
                <a:ea typeface="Arial"/>
              </a:defRPr>
            </a:lvl1pPr>
            <a:lvl2pPr>
              <a:lnSpc>
                <a:spcPct val="100000"/>
              </a:lnSpc>
              <a:spcBef>
                <a:spcPts val="400"/>
              </a:spcBef>
              <a:spcAft>
                <a:spcPts val="0"/>
              </a:spcAft>
              <a:buClr>
                <a:srgbClr val="808080"/>
              </a:buClr>
              <a:defRPr>
                <a:latin typeface="+mn-lt"/>
                <a:ea typeface="Arial"/>
              </a:defRPr>
            </a:lvl2pPr>
            <a:lvl3pPr marL="1145061" indent="-226473">
              <a:lnSpc>
                <a:spcPct val="100000"/>
              </a:lnSpc>
              <a:spcBef>
                <a:spcPts val="400"/>
              </a:spcBef>
              <a:spcAft>
                <a:spcPts val="0"/>
              </a:spcAft>
              <a:buClr>
                <a:srgbClr val="808080"/>
              </a:buClr>
              <a:defRPr>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82279221"/>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4069" y="361952"/>
            <a:ext cx="5726959" cy="1086443"/>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a:t>Click to edit content page title</a:t>
            </a:r>
          </a:p>
        </p:txBody>
      </p:sp>
      <p:sp>
        <p:nvSpPr>
          <p:cNvPr id="4" name="Content Placeholder 4"/>
          <p:cNvSpPr>
            <a:spLocks noGrp="1"/>
          </p:cNvSpPr>
          <p:nvPr>
            <p:ph sz="quarter" idx="10"/>
          </p:nvPr>
        </p:nvSpPr>
        <p:spPr>
          <a:xfrm>
            <a:off x="361952" y="1703919"/>
            <a:ext cx="5721349" cy="4256615"/>
          </a:xfrm>
          <a:prstGeom prst="rect">
            <a:avLst/>
          </a:prstGeom>
        </p:spPr>
        <p:txBody>
          <a:bodyPr vert="horz" lIns="0" tIns="0" rIns="0" bIns="0"/>
          <a:lstStyle>
            <a:lvl1pPr>
              <a:lnSpc>
                <a:spcPct val="100000"/>
              </a:lnSpc>
              <a:spcBef>
                <a:spcPts val="1600"/>
              </a:spcBef>
              <a:spcAft>
                <a:spcPts val="0"/>
              </a:spcAft>
              <a:buClr>
                <a:srgbClr val="808080"/>
              </a:buClr>
              <a:defRPr>
                <a:latin typeface="+mn-lt"/>
                <a:ea typeface="Arial"/>
              </a:defRPr>
            </a:lvl1pPr>
            <a:lvl2pPr>
              <a:lnSpc>
                <a:spcPct val="100000"/>
              </a:lnSpc>
              <a:spcBef>
                <a:spcPts val="400"/>
              </a:spcBef>
              <a:spcAft>
                <a:spcPts val="0"/>
              </a:spcAft>
              <a:buClr>
                <a:srgbClr val="808080"/>
              </a:buClr>
              <a:defRPr>
                <a:latin typeface="+mn-lt"/>
                <a:ea typeface="Arial"/>
              </a:defRPr>
            </a:lvl2pPr>
            <a:lvl3pPr marL="1145061" indent="-226473">
              <a:lnSpc>
                <a:spcPct val="100000"/>
              </a:lnSpc>
              <a:spcBef>
                <a:spcPts val="400"/>
              </a:spcBef>
              <a:spcAft>
                <a:spcPts val="0"/>
              </a:spcAft>
              <a:buClr>
                <a:srgbClr val="808080"/>
              </a:buClr>
              <a:defRPr>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83938833"/>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067" y="365409"/>
            <a:ext cx="6487072" cy="648443"/>
          </a:xfrm>
          <a:prstGeom prst="rect">
            <a:avLst/>
          </a:prstGeom>
        </p:spPr>
        <p:txBody>
          <a:bodyPr lIns="0" rIns="0"/>
          <a:lstStyle>
            <a:lvl1pPr>
              <a:defRPr baseline="0">
                <a:latin typeface="Arial" panose="020B0604020202020204" pitchFamily="34" charset="0"/>
                <a:ea typeface="Arial"/>
                <a:cs typeface="Arial" panose="020B0604020202020204" pitchFamily="34" charset="0"/>
              </a:defRPr>
            </a:lvl1pPr>
          </a:lstStyle>
          <a:p>
            <a:r>
              <a:rPr lang="en-US"/>
              <a:t>Click to edit content page title</a:t>
            </a:r>
          </a:p>
        </p:txBody>
      </p:sp>
      <p:sp>
        <p:nvSpPr>
          <p:cNvPr id="7" name="Text Placeholder 12"/>
          <p:cNvSpPr>
            <a:spLocks noGrp="1"/>
          </p:cNvSpPr>
          <p:nvPr>
            <p:ph type="subTitle" idx="11" hasCustomPrompt="1"/>
          </p:nvPr>
        </p:nvSpPr>
        <p:spPr>
          <a:xfrm>
            <a:off x="355600" y="1023214"/>
            <a:ext cx="5740400" cy="417689"/>
          </a:xfrm>
          <a:prstGeom prst="rect">
            <a:avLst/>
          </a:prstGeom>
        </p:spPr>
        <p:txBody>
          <a:bodyPr lIns="0" rIns="0" anchor="t" anchorCtr="0"/>
          <a:lstStyle>
            <a:lvl1pPr marL="304784" indent="-304784">
              <a:buNone/>
              <a:defRPr lang="en-US" b="1" dirty="0" smtClean="0">
                <a:latin typeface="Arial" panose="020B0604020202020204" pitchFamily="34" charset="0"/>
                <a:ea typeface="Arial"/>
                <a:cs typeface="Arial" panose="020B0604020202020204" pitchFamily="34" charset="0"/>
              </a:defRPr>
            </a:lvl1pPr>
          </a:lstStyle>
          <a:p>
            <a:pPr marL="0" lvl="0" indent="0"/>
            <a:r>
              <a:rPr lang="en-US"/>
              <a:t>Click to edit master subtitle style</a:t>
            </a:r>
          </a:p>
        </p:txBody>
      </p:sp>
      <p:sp>
        <p:nvSpPr>
          <p:cNvPr id="5" name="Content Placeholder 4"/>
          <p:cNvSpPr>
            <a:spLocks noGrp="1"/>
          </p:cNvSpPr>
          <p:nvPr>
            <p:ph sz="quarter" idx="10"/>
          </p:nvPr>
        </p:nvSpPr>
        <p:spPr>
          <a:xfrm>
            <a:off x="361952" y="1703919"/>
            <a:ext cx="5721349" cy="4256615"/>
          </a:xfrm>
          <a:prstGeom prst="rect">
            <a:avLst/>
          </a:prstGeom>
        </p:spPr>
        <p:txBody>
          <a:bodyPr vert="horz" lIns="0" tIns="0" rIns="0" bIns="0"/>
          <a:lstStyle>
            <a:lvl1pPr>
              <a:lnSpc>
                <a:spcPct val="100000"/>
              </a:lnSpc>
              <a:spcBef>
                <a:spcPts val="1600"/>
              </a:spcBef>
              <a:spcAft>
                <a:spcPts val="0"/>
              </a:spcAft>
              <a:buClr>
                <a:srgbClr val="808080"/>
              </a:buClr>
              <a:defRPr>
                <a:latin typeface="+mn-lt"/>
                <a:ea typeface="Arial"/>
              </a:defRPr>
            </a:lvl1pPr>
            <a:lvl2pPr>
              <a:lnSpc>
                <a:spcPct val="100000"/>
              </a:lnSpc>
              <a:spcBef>
                <a:spcPts val="400"/>
              </a:spcBef>
              <a:spcAft>
                <a:spcPts val="0"/>
              </a:spcAft>
              <a:buClr>
                <a:srgbClr val="808080"/>
              </a:buClr>
              <a:defRPr>
                <a:latin typeface="+mn-lt"/>
                <a:ea typeface="Arial"/>
              </a:defRPr>
            </a:lvl2pPr>
            <a:lvl3pPr marL="1145061" indent="-226473">
              <a:lnSpc>
                <a:spcPct val="100000"/>
              </a:lnSpc>
              <a:spcBef>
                <a:spcPts val="400"/>
              </a:spcBef>
              <a:spcAft>
                <a:spcPts val="0"/>
              </a:spcAft>
              <a:buClr>
                <a:srgbClr val="808080"/>
              </a:buClr>
              <a:defRPr>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09069816"/>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5760" y="365760"/>
            <a:ext cx="5730240" cy="1121069"/>
          </a:xfrm>
          <a:prstGeom prst="rect">
            <a:avLst/>
          </a:prstGeom>
        </p:spPr>
        <p:txBody>
          <a:bodyPr lIns="0" rIns="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a:t>Click to edit content </a:t>
            </a:r>
            <a:br>
              <a:rPr lang="en-US"/>
            </a:br>
            <a:r>
              <a:rPr lang="en-US"/>
              <a:t>page title</a:t>
            </a:r>
          </a:p>
        </p:txBody>
      </p:sp>
      <p:sp>
        <p:nvSpPr>
          <p:cNvPr id="7" name="Text Placeholder 12"/>
          <p:cNvSpPr>
            <a:spLocks noGrp="1"/>
          </p:cNvSpPr>
          <p:nvPr>
            <p:ph type="subTitle" idx="11" hasCustomPrompt="1"/>
          </p:nvPr>
        </p:nvSpPr>
        <p:spPr>
          <a:xfrm>
            <a:off x="355600" y="1484490"/>
            <a:ext cx="5740400" cy="417689"/>
          </a:xfrm>
          <a:prstGeom prst="rect">
            <a:avLst/>
          </a:prstGeom>
        </p:spPr>
        <p:txBody>
          <a:bodyPr lIns="0" rIns="0" anchor="t" anchorCtr="0"/>
          <a:lstStyle>
            <a:lvl1pPr marL="304784" indent="-304784">
              <a:buNone/>
              <a:defRPr lang="en-US" b="1" dirty="0" smtClean="0">
                <a:latin typeface="Arial" panose="020B0604020202020204" pitchFamily="34" charset="0"/>
                <a:ea typeface="Arial"/>
                <a:cs typeface="Arial" panose="020B0604020202020204" pitchFamily="34" charset="0"/>
              </a:defRPr>
            </a:lvl1pPr>
          </a:lstStyle>
          <a:p>
            <a:pPr marL="0" lvl="0" indent="0"/>
            <a:r>
              <a:rPr lang="en-US"/>
              <a:t>Click to edit master subtitle style</a:t>
            </a:r>
          </a:p>
        </p:txBody>
      </p:sp>
      <p:sp>
        <p:nvSpPr>
          <p:cNvPr id="5" name="Content Placeholder 4"/>
          <p:cNvSpPr>
            <a:spLocks noGrp="1"/>
          </p:cNvSpPr>
          <p:nvPr>
            <p:ph sz="quarter" idx="10"/>
          </p:nvPr>
        </p:nvSpPr>
        <p:spPr>
          <a:xfrm>
            <a:off x="361952" y="2055286"/>
            <a:ext cx="5721349" cy="3905249"/>
          </a:xfrm>
          <a:prstGeom prst="rect">
            <a:avLst/>
          </a:prstGeom>
        </p:spPr>
        <p:txBody>
          <a:bodyPr vert="horz" lIns="0" tIns="0" rIns="0" bIns="0"/>
          <a:lstStyle>
            <a:lvl1pPr>
              <a:lnSpc>
                <a:spcPct val="100000"/>
              </a:lnSpc>
              <a:spcBef>
                <a:spcPts val="1600"/>
              </a:spcBef>
              <a:spcAft>
                <a:spcPts val="0"/>
              </a:spcAft>
              <a:buClr>
                <a:srgbClr val="808080"/>
              </a:buClr>
              <a:defRPr>
                <a:latin typeface="+mn-lt"/>
                <a:ea typeface="Arial"/>
              </a:defRPr>
            </a:lvl1pPr>
            <a:lvl2pPr>
              <a:lnSpc>
                <a:spcPct val="100000"/>
              </a:lnSpc>
              <a:spcBef>
                <a:spcPts val="400"/>
              </a:spcBef>
              <a:spcAft>
                <a:spcPts val="0"/>
              </a:spcAft>
              <a:buClr>
                <a:srgbClr val="808080"/>
              </a:buClr>
              <a:defRPr>
                <a:latin typeface="+mn-lt"/>
                <a:ea typeface="Arial"/>
              </a:defRPr>
            </a:lvl2pPr>
            <a:lvl3pPr marL="1145061" indent="-226473">
              <a:lnSpc>
                <a:spcPct val="100000"/>
              </a:lnSpc>
              <a:spcBef>
                <a:spcPts val="400"/>
              </a:spcBef>
              <a:spcAft>
                <a:spcPts val="0"/>
              </a:spcAft>
              <a:buClr>
                <a:srgbClr val="808080"/>
              </a:buClr>
              <a:defRPr>
                <a:latin typeface="+mn-lt"/>
                <a:ea typeface="Arial"/>
              </a:defRPr>
            </a:lvl3pPr>
            <a:lvl4pPr marL="1678433" indent="-306903">
              <a:lnSpc>
                <a:spcPct val="100000"/>
              </a:lnSpc>
              <a:spcBef>
                <a:spcPts val="400"/>
              </a:spcBef>
              <a:spcAft>
                <a:spcPts val="0"/>
              </a:spcAft>
              <a:buClr>
                <a:srgbClr val="808080"/>
              </a:buClr>
              <a:defRPr>
                <a:latin typeface="+mn-lt"/>
              </a:defRPr>
            </a:lvl4pPr>
            <a:lvl5pPr>
              <a:lnSpc>
                <a:spcPct val="100000"/>
              </a:lnSpc>
              <a:spcBef>
                <a:spcPts val="400"/>
              </a:spcBef>
              <a:spcAft>
                <a:spcPts val="0"/>
              </a:spcAft>
              <a:buClr>
                <a:srgbClr val="808080"/>
              </a:buClr>
              <a:defRPr sz="1333">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3839079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2"/>
            <a:ext cx="12214459" cy="6870633"/>
          </a:xfrm>
          <a:prstGeom prst="rect">
            <a:avLst/>
          </a:prstGeom>
        </p:spPr>
      </p:pic>
      <p:sp>
        <p:nvSpPr>
          <p:cNvPr id="9" name="Title Placeholder 21"/>
          <p:cNvSpPr>
            <a:spLocks noGrp="1"/>
          </p:cNvSpPr>
          <p:nvPr>
            <p:ph type="ctrTitle" hasCustomPrompt="1"/>
          </p:nvPr>
        </p:nvSpPr>
        <p:spPr>
          <a:xfrm>
            <a:off x="365759" y="384154"/>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a:t>
            </a:r>
            <a:br>
              <a:rPr lang="en-US"/>
            </a:br>
            <a:r>
              <a:rPr lang="en-US"/>
              <a:t>title slide</a:t>
            </a:r>
          </a:p>
        </p:txBody>
      </p:sp>
      <p:sp>
        <p:nvSpPr>
          <p:cNvPr id="8" name="Text Placeholder 12"/>
          <p:cNvSpPr>
            <a:spLocks noGrp="1"/>
          </p:cNvSpPr>
          <p:nvPr>
            <p:ph type="subTitle" idx="1" hasCustomPrompt="1"/>
          </p:nvPr>
        </p:nvSpPr>
        <p:spPr>
          <a:xfrm>
            <a:off x="365762" y="3002846"/>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40179" y="5832092"/>
            <a:ext cx="2174205" cy="387733"/>
          </a:xfrm>
          <a:prstGeom prst="rect">
            <a:avLst/>
          </a:prstGeom>
        </p:spPr>
      </p:pic>
    </p:spTree>
    <p:extLst>
      <p:ext uri="{BB962C8B-B14F-4D97-AF65-F5344CB8AC3E}">
        <p14:creationId xmlns:p14="http://schemas.microsoft.com/office/powerpoint/2010/main" val="2439393697"/>
      </p:ext>
    </p:extLst>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59" y="362517"/>
            <a:ext cx="10607040" cy="630103"/>
          </a:xfrm>
          <a:prstGeom prst="rect">
            <a:avLst/>
          </a:prstGeom>
        </p:spPr>
        <p:txBody>
          <a:bodyPr lIns="0" rIns="0"/>
          <a:lstStyle>
            <a:lvl1pPr>
              <a:defRPr>
                <a:solidFill>
                  <a:srgbClr val="007DB8"/>
                </a:solidFill>
                <a:latin typeface="Arial" panose="020B0604020202020204" pitchFamily="34" charset="0"/>
                <a:ea typeface="Arial"/>
                <a:cs typeface="Arial" panose="020B0604020202020204" pitchFamily="34" charset="0"/>
              </a:defRPr>
            </a:lvl1pPr>
          </a:lstStyle>
          <a:p>
            <a:r>
              <a:rPr lang="en-US"/>
              <a:t>Click to edit content page title</a:t>
            </a:r>
          </a:p>
        </p:txBody>
      </p:sp>
    </p:spTree>
    <p:extLst>
      <p:ext uri="{BB962C8B-B14F-4D97-AF65-F5344CB8AC3E}">
        <p14:creationId xmlns:p14="http://schemas.microsoft.com/office/powerpoint/2010/main" val="416900568"/>
      </p:ext>
    </p:extLst>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2295"/>
      </p:ext>
    </p:extLst>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38883" y="3009517"/>
            <a:ext cx="4061397" cy="724283"/>
          </a:xfrm>
          <a:prstGeom prst="rect">
            <a:avLst/>
          </a:prstGeom>
        </p:spPr>
      </p:pic>
    </p:spTree>
    <p:extLst>
      <p:ext uri="{BB962C8B-B14F-4D97-AF65-F5344CB8AC3E}">
        <p14:creationId xmlns:p14="http://schemas.microsoft.com/office/powerpoint/2010/main" val="3887069399"/>
      </p:ext>
    </p:extLst>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38883" y="3009517"/>
            <a:ext cx="4061397" cy="724283"/>
          </a:xfrm>
          <a:prstGeom prst="rect">
            <a:avLst/>
          </a:prstGeom>
        </p:spPr>
      </p:pic>
    </p:spTree>
    <p:extLst>
      <p:ext uri="{BB962C8B-B14F-4D97-AF65-F5344CB8AC3E}">
        <p14:creationId xmlns:p14="http://schemas.microsoft.com/office/powerpoint/2010/main" val="357040511"/>
      </p:ext>
    </p:extLst>
  </p:cSld>
  <p:clrMapOvr>
    <a:masterClrMapping/>
  </p:clrMapOvr>
  <p:transition spd="med">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2C1CB5-A088-4DB4-8A5C-B084F9B2B528}" type="datetime1">
              <a:rPr lang="en-US" smtClean="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959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365762" y="385723"/>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mn-lt"/>
                <a:ea typeface="Arial" panose="020B0604020202020204" pitchFamily="34" charset="0"/>
                <a:cs typeface="Arial" panose="020B0604020202020204" pitchFamily="34" charset="0"/>
              </a:defRPr>
            </a:lvl1pPr>
          </a:lstStyle>
          <a:p>
            <a:r>
              <a:rPr lang="en-US"/>
              <a:t>Click to edit</a:t>
            </a:r>
            <a:br>
              <a:rPr lang="en-US"/>
            </a:br>
            <a:r>
              <a:rPr lang="en-US"/>
              <a:t>title slide</a:t>
            </a:r>
          </a:p>
        </p:txBody>
      </p:sp>
      <p:sp>
        <p:nvSpPr>
          <p:cNvPr id="361477" name="Text Placeholder 12"/>
          <p:cNvSpPr>
            <a:spLocks noGrp="1"/>
          </p:cNvSpPr>
          <p:nvPr>
            <p:ph type="subTitle" idx="1" hasCustomPrompt="1"/>
          </p:nvPr>
        </p:nvSpPr>
        <p:spPr>
          <a:xfrm>
            <a:off x="365762" y="3002846"/>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mn-lt"/>
                <a:ea typeface="Arial" panose="020B0604020202020204" pitchFamily="34" charset="0"/>
                <a:cs typeface="Arial" panose="020B0604020202020204" pitchFamily="34" charset="0"/>
              </a:defRPr>
            </a:lvl1pPr>
          </a:lstStyle>
          <a:p>
            <a:r>
              <a:rPr lang="en-US"/>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40179" y="5832092"/>
            <a:ext cx="2174205" cy="387733"/>
          </a:xfrm>
          <a:prstGeom prst="rect">
            <a:avLst/>
          </a:prstGeom>
        </p:spPr>
      </p:pic>
    </p:spTree>
    <p:extLst>
      <p:ext uri="{BB962C8B-B14F-4D97-AF65-F5344CB8AC3E}">
        <p14:creationId xmlns:p14="http://schemas.microsoft.com/office/powerpoint/2010/main" val="41727791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365762" y="392218"/>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mn-lt"/>
                <a:ea typeface="Arial" panose="020B0604020202020204" pitchFamily="34" charset="0"/>
                <a:cs typeface="Arial" panose="020B0604020202020204" pitchFamily="34" charset="0"/>
              </a:defRPr>
            </a:lvl1pPr>
          </a:lstStyle>
          <a:p>
            <a:r>
              <a:rPr lang="en-US"/>
              <a:t>Click to edit</a:t>
            </a:r>
            <a:br>
              <a:rPr lang="en-US"/>
            </a:br>
            <a:r>
              <a:rPr lang="en-US"/>
              <a:t>title slide</a:t>
            </a:r>
          </a:p>
        </p:txBody>
      </p:sp>
      <p:sp>
        <p:nvSpPr>
          <p:cNvPr id="361477" name="Text Placeholder 12"/>
          <p:cNvSpPr>
            <a:spLocks noGrp="1"/>
          </p:cNvSpPr>
          <p:nvPr>
            <p:ph type="subTitle" idx="1" hasCustomPrompt="1"/>
          </p:nvPr>
        </p:nvSpPr>
        <p:spPr>
          <a:xfrm>
            <a:off x="365762" y="3002846"/>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mn-lt"/>
                <a:ea typeface="Arial" panose="020B0604020202020204" pitchFamily="34" charset="0"/>
                <a:cs typeface="Arial" panose="020B0604020202020204" pitchFamily="34" charset="0"/>
              </a:defRPr>
            </a:lvl1pPr>
          </a:lstStyle>
          <a:p>
            <a:r>
              <a:rPr lang="en-US"/>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40179" y="5832092"/>
            <a:ext cx="2174205" cy="387733"/>
          </a:xfrm>
          <a:prstGeom prst="rect">
            <a:avLst/>
          </a:prstGeom>
        </p:spPr>
      </p:pic>
    </p:spTree>
    <p:extLst>
      <p:ext uri="{BB962C8B-B14F-4D97-AF65-F5344CB8AC3E}">
        <p14:creationId xmlns:p14="http://schemas.microsoft.com/office/powerpoint/2010/main" val="148255667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365762" y="392218"/>
            <a:ext cx="6934388" cy="2215991"/>
          </a:xfrm>
          <a:prstGeom prst="rect">
            <a:avLst/>
          </a:prstGeom>
        </p:spPr>
        <p:txBody>
          <a:bodyPr wrap="square" lIns="0" rIns="0" anchor="b" anchorCtr="0">
            <a:normAutofit/>
          </a:bodyPr>
          <a:lstStyle>
            <a:lvl1pPr algn="l">
              <a:lnSpc>
                <a:spcPct val="100000"/>
              </a:lnSpc>
              <a:spcAft>
                <a:spcPts val="0"/>
              </a:spcAft>
              <a:defRPr sz="7200" b="0" i="0" smtClean="0">
                <a:solidFill>
                  <a:schemeClr val="tx2"/>
                </a:solidFill>
                <a:latin typeface="+mn-lt"/>
                <a:ea typeface="Arial" panose="020B0604020202020204" pitchFamily="34" charset="0"/>
                <a:cs typeface="Arial" panose="020B0604020202020204" pitchFamily="34" charset="0"/>
              </a:defRPr>
            </a:lvl1pPr>
          </a:lstStyle>
          <a:p>
            <a:r>
              <a:rPr lang="en-US"/>
              <a:t>Click to edit</a:t>
            </a:r>
            <a:br>
              <a:rPr lang="en-US"/>
            </a:br>
            <a:r>
              <a:rPr lang="en-US"/>
              <a:t>title slide</a:t>
            </a:r>
          </a:p>
        </p:txBody>
      </p:sp>
      <p:sp>
        <p:nvSpPr>
          <p:cNvPr id="361477" name="Text Placeholder 12"/>
          <p:cNvSpPr>
            <a:spLocks noGrp="1"/>
          </p:cNvSpPr>
          <p:nvPr>
            <p:ph type="subTitle" idx="1" hasCustomPrompt="1"/>
          </p:nvPr>
        </p:nvSpPr>
        <p:spPr>
          <a:xfrm>
            <a:off x="365762" y="3002846"/>
            <a:ext cx="6934388" cy="410369"/>
          </a:xfrm>
          <a:prstGeom prst="rect">
            <a:avLst/>
          </a:prstGeom>
        </p:spPr>
        <p:txBody>
          <a:bodyPr wrap="square" lIns="0" tIns="0" rIns="0" bIns="0" anchor="t" anchorCtr="0">
            <a:spAutoFit/>
          </a:bodyPr>
          <a:lstStyle>
            <a:lvl1pPr marL="0" indent="0" algn="l">
              <a:buFont typeface="Wingdings" pitchFamily="2" charset="2"/>
              <a:buNone/>
              <a:defRPr sz="2667" b="1" i="0" smtClean="0">
                <a:solidFill>
                  <a:schemeClr val="tx2"/>
                </a:solidFill>
                <a:latin typeface="+mn-lt"/>
                <a:ea typeface="Arial" panose="020B0604020202020204" pitchFamily="34" charset="0"/>
                <a:cs typeface="Arial" panose="020B0604020202020204" pitchFamily="34" charset="0"/>
              </a:defRPr>
            </a:lvl1pPr>
          </a:lstStyle>
          <a:p>
            <a:r>
              <a:rPr lang="en-US"/>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40179" y="5832092"/>
            <a:ext cx="2174205" cy="387733"/>
          </a:xfrm>
          <a:prstGeom prst="rect">
            <a:avLst/>
          </a:prstGeom>
        </p:spPr>
      </p:pic>
    </p:spTree>
    <p:extLst>
      <p:ext uri="{BB962C8B-B14F-4D97-AF65-F5344CB8AC3E}">
        <p14:creationId xmlns:p14="http://schemas.microsoft.com/office/powerpoint/2010/main" val="2837728868"/>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_Imag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 y="1"/>
            <a:ext cx="12209037" cy="6867584"/>
          </a:xfrm>
          <a:prstGeom prst="rect">
            <a:avLst/>
          </a:prstGeom>
        </p:spPr>
      </p:pic>
      <p:sp>
        <p:nvSpPr>
          <p:cNvPr id="7" name="Title 1"/>
          <p:cNvSpPr>
            <a:spLocks noGrp="1"/>
          </p:cNvSpPr>
          <p:nvPr>
            <p:ph type="title" hasCustomPrompt="1"/>
          </p:nvPr>
        </p:nvSpPr>
        <p:spPr>
          <a:xfrm>
            <a:off x="365762"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ea typeface="Arial"/>
                <a:cs typeface="Arial" panose="020B0604020202020204" pitchFamily="34" charset="0"/>
              </a:defRPr>
            </a:lvl1pPr>
          </a:lstStyle>
          <a:p>
            <a:r>
              <a:rPr lang="en-US"/>
              <a:t>Click to edit divider slide title  </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933826" y="6451335"/>
            <a:ext cx="901233" cy="160720"/>
          </a:xfrm>
          <a:prstGeom prst="rect">
            <a:avLst/>
          </a:prstGeom>
        </p:spPr>
      </p:pic>
    </p:spTree>
    <p:extLst>
      <p:ext uri="{BB962C8B-B14F-4D97-AF65-F5344CB8AC3E}">
        <p14:creationId xmlns:p14="http://schemas.microsoft.com/office/powerpoint/2010/main" val="1941681097"/>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209040" cy="6867584"/>
          </a:xfrm>
          <a:prstGeom prst="rect">
            <a:avLst/>
          </a:prstGeom>
        </p:spPr>
      </p:pic>
      <p:sp>
        <p:nvSpPr>
          <p:cNvPr id="7" name="Title 1"/>
          <p:cNvSpPr>
            <a:spLocks noGrp="1"/>
          </p:cNvSpPr>
          <p:nvPr>
            <p:ph type="title" hasCustomPrompt="1"/>
          </p:nvPr>
        </p:nvSpPr>
        <p:spPr>
          <a:xfrm>
            <a:off x="365762"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ea typeface="Arial"/>
                <a:cs typeface="Arial" panose="020B0604020202020204" pitchFamily="34" charset="0"/>
              </a:defRPr>
            </a:lvl1pPr>
          </a:lstStyle>
          <a:p>
            <a:r>
              <a:rPr lang="en-US"/>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933826" y="6451335"/>
            <a:ext cx="901233" cy="160720"/>
          </a:xfrm>
          <a:prstGeom prst="rect">
            <a:avLst/>
          </a:prstGeom>
        </p:spPr>
      </p:pic>
    </p:spTree>
    <p:extLst>
      <p:ext uri="{BB962C8B-B14F-4D97-AF65-F5344CB8AC3E}">
        <p14:creationId xmlns:p14="http://schemas.microsoft.com/office/powerpoint/2010/main" val="3213776850"/>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 y="1"/>
            <a:ext cx="12209037" cy="6867584"/>
          </a:xfrm>
          <a:prstGeom prst="rect">
            <a:avLst/>
          </a:prstGeom>
        </p:spPr>
      </p:pic>
      <p:sp>
        <p:nvSpPr>
          <p:cNvPr id="7" name="Title 1"/>
          <p:cNvSpPr>
            <a:spLocks noGrp="1"/>
          </p:cNvSpPr>
          <p:nvPr>
            <p:ph type="title" hasCustomPrompt="1"/>
          </p:nvPr>
        </p:nvSpPr>
        <p:spPr>
          <a:xfrm>
            <a:off x="365762" y="2331028"/>
            <a:ext cx="9134535" cy="1994392"/>
          </a:xfrm>
          <a:prstGeom prst="rect">
            <a:avLst/>
          </a:prstGeom>
        </p:spPr>
        <p:txBody>
          <a:bodyPr lIns="0" rIns="0" anchor="ctr" anchorCtr="0">
            <a:normAutofit/>
          </a:bodyPr>
          <a:lstStyle>
            <a:lvl1pPr>
              <a:defRPr sz="7200" baseline="0">
                <a:solidFill>
                  <a:schemeClr val="tx2"/>
                </a:solidFill>
                <a:latin typeface="Arial" panose="020B0604020202020204" pitchFamily="34" charset="0"/>
                <a:ea typeface="Arial"/>
                <a:cs typeface="Arial" panose="020B0604020202020204" pitchFamily="34" charset="0"/>
              </a:defRPr>
            </a:lvl1pPr>
          </a:lstStyle>
          <a:p>
            <a:r>
              <a:rPr lang="en-US"/>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933826" y="6451335"/>
            <a:ext cx="901233" cy="160720"/>
          </a:xfrm>
          <a:prstGeom prst="rect">
            <a:avLst/>
          </a:prstGeom>
        </p:spPr>
      </p:pic>
    </p:spTree>
    <p:extLst>
      <p:ext uri="{BB962C8B-B14F-4D97-AF65-F5344CB8AC3E}">
        <p14:creationId xmlns:p14="http://schemas.microsoft.com/office/powerpoint/2010/main" val="45786707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2527304" y="6433774"/>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smtClean="0">
                <a:solidFill>
                  <a:srgbClr val="000000">
                    <a:lumMod val="50000"/>
                    <a:lumOff val="50000"/>
                  </a:srgbClr>
                </a:solidFill>
              </a:rPr>
              <a:pPr fontAlgn="base">
                <a:lnSpc>
                  <a:spcPct val="90000"/>
                </a:lnSpc>
                <a:spcBef>
                  <a:spcPts val="800"/>
                </a:spcBef>
                <a:buClr>
                  <a:srgbClr val="007DB8"/>
                </a:buClr>
              </a:pPr>
              <a:t>4/21/2020</a:t>
            </a:fld>
            <a:endParaRPr lang="en-US" sz="1200">
              <a:solidFill>
                <a:srgbClr val="000000">
                  <a:lumMod val="50000"/>
                  <a:lumOff val="50000"/>
                </a:srgbClr>
              </a:solidFill>
            </a:endParaRPr>
          </a:p>
        </p:txBody>
      </p:sp>
      <p:sp>
        <p:nvSpPr>
          <p:cNvPr id="13" name="TextBox 12" hidden="1"/>
          <p:cNvSpPr txBox="1"/>
          <p:nvPr/>
        </p:nvSpPr>
        <p:spPr>
          <a:xfrm>
            <a:off x="2527304" y="6433774"/>
            <a:ext cx="866049" cy="166199"/>
          </a:xfrm>
          <a:prstGeom prst="rect">
            <a:avLst/>
          </a:prstGeom>
          <a:noFill/>
        </p:spPr>
        <p:txBody>
          <a:bodyPr wrap="square" lIns="0" tIns="0" rIns="0" bIns="0" rtlCol="0" anchor="ctr">
            <a:spAutoFit/>
          </a:bodyPr>
          <a:lstStyle/>
          <a:p>
            <a:pPr fontAlgn="base">
              <a:lnSpc>
                <a:spcPct val="90000"/>
              </a:lnSpc>
              <a:spcBef>
                <a:spcPts val="800"/>
              </a:spcBef>
              <a:buClr>
                <a:srgbClr val="007DB8"/>
              </a:buClr>
            </a:pPr>
            <a:fld id="{E00CF047-7350-4707-AA1A-E56FA69586CC}" type="datetime1">
              <a:rPr lang="en-US" sz="1200" smtClean="0">
                <a:solidFill>
                  <a:srgbClr val="000000">
                    <a:lumMod val="50000"/>
                    <a:lumOff val="50000"/>
                  </a:srgbClr>
                </a:solidFill>
              </a:rPr>
              <a:pPr fontAlgn="base">
                <a:lnSpc>
                  <a:spcPct val="90000"/>
                </a:lnSpc>
                <a:spcBef>
                  <a:spcPts val="800"/>
                </a:spcBef>
                <a:buClr>
                  <a:srgbClr val="007DB8"/>
                </a:buClr>
              </a:pPr>
              <a:t>4/21/2020</a:t>
            </a:fld>
            <a:endParaRPr lang="en-US" sz="1200">
              <a:solidFill>
                <a:srgbClr val="000000">
                  <a:lumMod val="50000"/>
                  <a:lumOff val="50000"/>
                </a:srgbClr>
              </a:solidFill>
            </a:endParaRPr>
          </a:p>
        </p:txBody>
      </p:sp>
      <p:sp>
        <p:nvSpPr>
          <p:cNvPr id="15" name="fl" descr="                              Dell - Internal Use - Confidential&#10;"/>
          <p:cNvSpPr txBox="1"/>
          <p:nvPr/>
        </p:nvSpPr>
        <p:spPr>
          <a:xfrm>
            <a:off x="768352" y="6676993"/>
            <a:ext cx="1205458" cy="110800"/>
          </a:xfrm>
          <a:prstGeom prst="rect">
            <a:avLst/>
          </a:prstGeom>
          <a:noFill/>
        </p:spPr>
        <p:txBody>
          <a:bodyPr vert="horz" wrap="none" lIns="0" tIns="0" rIns="0" bIns="0" rtlCol="0" anchor="ctr" anchorCtr="0">
            <a:spAutoFit/>
          </a:bodyPr>
          <a:lstStyle/>
          <a:p>
            <a:pPr fontAlgn="base">
              <a:lnSpc>
                <a:spcPct val="90000"/>
              </a:lnSpc>
              <a:spcBef>
                <a:spcPts val="133"/>
              </a:spcBef>
              <a:spcAft>
                <a:spcPts val="133"/>
              </a:spcAft>
              <a:defRPr/>
            </a:pPr>
            <a:r>
              <a:rPr lang="en-US" sz="800">
                <a:solidFill>
                  <a:srgbClr val="7F7F7F"/>
                </a:solidFill>
              </a:rPr>
              <a:t>© Copyright 2017 Dell Inc.</a:t>
            </a:r>
          </a:p>
        </p:txBody>
      </p:sp>
      <p:sp>
        <p:nvSpPr>
          <p:cNvPr id="20" name="TextBox 19"/>
          <p:cNvSpPr txBox="1"/>
          <p:nvPr/>
        </p:nvSpPr>
        <p:spPr>
          <a:xfrm>
            <a:off x="368047" y="6676993"/>
            <a:ext cx="125034" cy="110800"/>
          </a:xfrm>
          <a:prstGeom prst="rect">
            <a:avLst/>
          </a:prstGeom>
        </p:spPr>
        <p:txBody>
          <a:bodyPr vert="horz" wrap="none" lIns="0" tIns="0" rIns="0" bIns="0" rtlCol="0" anchor="ctr" anchorCtr="0">
            <a:spAutoFit/>
          </a:bodyPr>
          <a:lstStyle/>
          <a:p>
            <a:pPr fontAlgn="base">
              <a:lnSpc>
                <a:spcPct val="90000"/>
              </a:lnSpc>
              <a:spcBef>
                <a:spcPct val="0"/>
              </a:spcBef>
              <a:spcAft>
                <a:spcPct val="0"/>
              </a:spcAft>
              <a:buClr>
                <a:srgbClr val="007DB8"/>
              </a:buClr>
            </a:pPr>
            <a:fld id="{58EC7406-F4CC-4ABF-902E-2AF4E70E5C0F}" type="slidenum">
              <a:rPr lang="en-US" sz="800" smtClean="0">
                <a:solidFill>
                  <a:srgbClr val="000000">
                    <a:lumMod val="50000"/>
                    <a:lumOff val="50000"/>
                  </a:srgbClr>
                </a:solidFill>
              </a:rPr>
              <a:pPr fontAlgn="base">
                <a:lnSpc>
                  <a:spcPct val="90000"/>
                </a:lnSpc>
                <a:spcBef>
                  <a:spcPct val="0"/>
                </a:spcBef>
                <a:spcAft>
                  <a:spcPct val="0"/>
                </a:spcAft>
                <a:buClr>
                  <a:srgbClr val="007DB8"/>
                </a:buClr>
              </a:pPr>
              <a:t>‹#›</a:t>
            </a:fld>
            <a:endParaRPr lang="en-US" sz="800" err="1">
              <a:solidFill>
                <a:srgbClr val="000000">
                  <a:lumMod val="50000"/>
                  <a:lumOff val="50000"/>
                </a:srgbClr>
              </a:solidFill>
            </a:endParaRPr>
          </a:p>
        </p:txBody>
      </p:sp>
      <p:pic>
        <p:nvPicPr>
          <p:cNvPr id="10" name="Picture 9"/>
          <p:cNvPicPr>
            <a:picLocks noChangeAspect="1"/>
          </p:cNvPicPr>
          <p:nvPr/>
        </p:nvPicPr>
        <p:blipFill>
          <a:blip r:embed="rId36" cstate="print">
            <a:extLst>
              <a:ext uri="{28A0092B-C50C-407E-A947-70E740481C1C}">
                <a14:useLocalDpi xmlns:a14="http://schemas.microsoft.com/office/drawing/2010/main"/>
              </a:ext>
            </a:extLst>
          </a:blip>
          <a:stretch>
            <a:fillRect/>
          </a:stretch>
        </p:blipFill>
        <p:spPr>
          <a:xfrm>
            <a:off x="10935052" y="6451806"/>
            <a:ext cx="900493" cy="160087"/>
          </a:xfrm>
          <a:prstGeom prst="rect">
            <a:avLst/>
          </a:prstGeom>
        </p:spPr>
      </p:pic>
      <p:sp>
        <p:nvSpPr>
          <p:cNvPr id="3" name="MSIPCMContentMarking" descr="{&quot;HashCode&quot;:-1913046509,&quot;Placement&quot;:&quot;Footer&quot;}">
            <a:extLst>
              <a:ext uri="{FF2B5EF4-FFF2-40B4-BE49-F238E27FC236}">
                <a16:creationId xmlns:a16="http://schemas.microsoft.com/office/drawing/2014/main" id="{1E3DE8AC-80C1-4A2B-8BA7-D6E60B932FCE}"/>
              </a:ext>
            </a:extLst>
          </p:cNvPr>
          <p:cNvSpPr txBox="1"/>
          <p:nvPr userDrawn="1"/>
        </p:nvSpPr>
        <p:spPr>
          <a:xfrm>
            <a:off x="0" y="6664017"/>
            <a:ext cx="1028784" cy="19398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600">
                <a:solidFill>
                  <a:srgbClr val="7F7F7F"/>
                </a:solidFill>
                <a:latin typeface="Calibri" panose="020F0502020204030204" pitchFamily="34" charset="0"/>
              </a:rPr>
              <a:t>Internal Use - Confidential</a:t>
            </a:r>
            <a:endParaRPr lang="en-US" sz="600" dirty="0" err="1">
              <a:solidFill>
                <a:srgbClr val="7F7F7F"/>
              </a:solidFill>
              <a:latin typeface="Calibri" panose="020F0502020204030204" pitchFamily="34" charset="0"/>
            </a:endParaRPr>
          </a:p>
        </p:txBody>
      </p:sp>
    </p:spTree>
    <p:extLst>
      <p:ext uri="{BB962C8B-B14F-4D97-AF65-F5344CB8AC3E}">
        <p14:creationId xmlns:p14="http://schemas.microsoft.com/office/powerpoint/2010/main" val="2197391381"/>
      </p:ext>
    </p:extLst>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0" r:id="rId31"/>
    <p:sldLayoutId id="2147483701" r:id="rId32"/>
    <p:sldLayoutId id="2147483702" r:id="rId33"/>
    <p:sldLayoutId id="2147483715" r:id="rId34"/>
  </p:sldLayoutIdLst>
  <p:transition spd="med">
    <p:wipe dir="r"/>
  </p:transition>
  <p:hf sldNum="0" hdr="0" ftr="0"/>
  <p:txStyles>
    <p:titleStyle>
      <a:lvl1pPr algn="l" rtl="0" eaLnBrk="1" fontAlgn="base" hangingPunct="1">
        <a:lnSpc>
          <a:spcPct val="90000"/>
        </a:lnSpc>
        <a:spcBef>
          <a:spcPct val="0"/>
        </a:spcBef>
        <a:spcAft>
          <a:spcPct val="0"/>
        </a:spcAft>
        <a:defRPr sz="3733"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4267" b="1">
          <a:solidFill>
            <a:schemeClr val="accent1"/>
          </a:solidFill>
          <a:latin typeface="Arial Black" pitchFamily="34" charset="0"/>
        </a:defRPr>
      </a:lvl2pPr>
      <a:lvl3pPr algn="l" rtl="0" eaLnBrk="1" fontAlgn="base" hangingPunct="1">
        <a:lnSpc>
          <a:spcPct val="80000"/>
        </a:lnSpc>
        <a:spcBef>
          <a:spcPct val="0"/>
        </a:spcBef>
        <a:spcAft>
          <a:spcPct val="0"/>
        </a:spcAft>
        <a:defRPr sz="4267" b="1">
          <a:solidFill>
            <a:schemeClr val="accent1"/>
          </a:solidFill>
          <a:latin typeface="Arial Black" pitchFamily="34" charset="0"/>
        </a:defRPr>
      </a:lvl3pPr>
      <a:lvl4pPr algn="l" rtl="0" eaLnBrk="1" fontAlgn="base" hangingPunct="1">
        <a:lnSpc>
          <a:spcPct val="80000"/>
        </a:lnSpc>
        <a:spcBef>
          <a:spcPct val="0"/>
        </a:spcBef>
        <a:spcAft>
          <a:spcPct val="0"/>
        </a:spcAft>
        <a:defRPr sz="4267" b="1">
          <a:solidFill>
            <a:schemeClr val="accent1"/>
          </a:solidFill>
          <a:latin typeface="Arial Black" pitchFamily="34" charset="0"/>
        </a:defRPr>
      </a:lvl4pPr>
      <a:lvl5pPr algn="l" rtl="0" eaLnBrk="1" fontAlgn="base" hangingPunct="1">
        <a:lnSpc>
          <a:spcPct val="80000"/>
        </a:lnSpc>
        <a:spcBef>
          <a:spcPct val="0"/>
        </a:spcBef>
        <a:spcAft>
          <a:spcPct val="0"/>
        </a:spcAft>
        <a:defRPr sz="4267" b="1">
          <a:solidFill>
            <a:schemeClr val="accent1"/>
          </a:solidFill>
          <a:latin typeface="Arial Black" pitchFamily="34" charset="0"/>
        </a:defRPr>
      </a:lvl5pPr>
      <a:lvl6pPr marL="609570" algn="l" rtl="0" eaLnBrk="1" fontAlgn="base" hangingPunct="1">
        <a:lnSpc>
          <a:spcPct val="70000"/>
        </a:lnSpc>
        <a:spcBef>
          <a:spcPct val="0"/>
        </a:spcBef>
        <a:spcAft>
          <a:spcPct val="0"/>
        </a:spcAft>
        <a:defRPr sz="5867" b="1">
          <a:solidFill>
            <a:schemeClr val="accent1"/>
          </a:solidFill>
          <a:latin typeface="Arial Black" pitchFamily="34" charset="0"/>
        </a:defRPr>
      </a:lvl6pPr>
      <a:lvl7pPr marL="1219140" algn="l" rtl="0" eaLnBrk="1" fontAlgn="base" hangingPunct="1">
        <a:lnSpc>
          <a:spcPct val="70000"/>
        </a:lnSpc>
        <a:spcBef>
          <a:spcPct val="0"/>
        </a:spcBef>
        <a:spcAft>
          <a:spcPct val="0"/>
        </a:spcAft>
        <a:defRPr sz="5867" b="1">
          <a:solidFill>
            <a:schemeClr val="accent1"/>
          </a:solidFill>
          <a:latin typeface="Arial Black" pitchFamily="34" charset="0"/>
        </a:defRPr>
      </a:lvl7pPr>
      <a:lvl8pPr marL="1828709" algn="l" rtl="0" eaLnBrk="1" fontAlgn="base" hangingPunct="1">
        <a:lnSpc>
          <a:spcPct val="70000"/>
        </a:lnSpc>
        <a:spcBef>
          <a:spcPct val="0"/>
        </a:spcBef>
        <a:spcAft>
          <a:spcPct val="0"/>
        </a:spcAft>
        <a:defRPr sz="5867" b="1">
          <a:solidFill>
            <a:schemeClr val="accent1"/>
          </a:solidFill>
          <a:latin typeface="Arial Black" pitchFamily="34" charset="0"/>
        </a:defRPr>
      </a:lvl8pPr>
      <a:lvl9pPr marL="2438278" algn="l" rtl="0" eaLnBrk="1" fontAlgn="base" hangingPunct="1">
        <a:lnSpc>
          <a:spcPct val="70000"/>
        </a:lnSpc>
        <a:spcBef>
          <a:spcPct val="0"/>
        </a:spcBef>
        <a:spcAft>
          <a:spcPct val="0"/>
        </a:spcAft>
        <a:defRPr sz="5867" b="1">
          <a:solidFill>
            <a:schemeClr val="accent1"/>
          </a:solidFill>
          <a:latin typeface="Arial Black" pitchFamily="34" charset="0"/>
        </a:defRPr>
      </a:lvl9pPr>
    </p:titleStyle>
    <p:bodyStyle>
      <a:lvl1pPr marL="304784" indent="-304784" algn="l" rtl="0" eaLnBrk="1" fontAlgn="base" hangingPunct="1">
        <a:lnSpc>
          <a:spcPct val="100000"/>
        </a:lnSpc>
        <a:spcBef>
          <a:spcPts val="1600"/>
        </a:spcBef>
        <a:spcAft>
          <a:spcPts val="0"/>
        </a:spcAft>
        <a:buClr>
          <a:srgbClr val="AAAAAA"/>
        </a:buClr>
        <a:buFont typeface="Arial" pitchFamily="34" charset="0"/>
        <a:buChar char="•"/>
        <a:defRPr sz="1867">
          <a:solidFill>
            <a:srgbClr val="000000"/>
          </a:solidFill>
          <a:latin typeface="+mj-lt"/>
          <a:ea typeface="Museo Sans For Dell" pitchFamily="2" charset="0"/>
          <a:cs typeface="+mn-cs"/>
        </a:defRPr>
      </a:lvl1pPr>
      <a:lvl2pPr marL="766196" indent="-311135" algn="l" rtl="0" eaLnBrk="1" fontAlgn="base" hangingPunct="1">
        <a:lnSpc>
          <a:spcPct val="100000"/>
        </a:lnSpc>
        <a:spcBef>
          <a:spcPts val="400"/>
        </a:spcBef>
        <a:spcAft>
          <a:spcPts val="0"/>
        </a:spcAft>
        <a:buClr>
          <a:srgbClr val="AAAAAA"/>
        </a:buClr>
        <a:buFont typeface="Museo Sans For Dell" pitchFamily="2" charset="0"/>
        <a:buChar char="–"/>
        <a:defRPr sz="1600" baseline="0">
          <a:solidFill>
            <a:srgbClr val="000000"/>
          </a:solidFill>
          <a:latin typeface="+mj-lt"/>
          <a:ea typeface="Museo Sans For Dell" pitchFamily="2" charset="0"/>
        </a:defRPr>
      </a:lvl2pPr>
      <a:lvl3pPr marL="1212790" indent="-294203" algn="l" rtl="0" eaLnBrk="1" fontAlgn="base" hangingPunct="1">
        <a:lnSpc>
          <a:spcPct val="100000"/>
        </a:lnSpc>
        <a:spcBef>
          <a:spcPts val="400"/>
        </a:spcBef>
        <a:spcAft>
          <a:spcPts val="0"/>
        </a:spcAft>
        <a:buClr>
          <a:srgbClr val="AAAAAA"/>
        </a:buClr>
        <a:buFont typeface="Museo Sans For Dell" pitchFamily="2" charset="0"/>
        <a:buChar char="›"/>
        <a:defRPr sz="1333" baseline="0">
          <a:solidFill>
            <a:srgbClr val="000000"/>
          </a:solidFill>
          <a:latin typeface="+mj-lt"/>
          <a:ea typeface="Museo Sans For Dell" pitchFamily="2" charset="0"/>
        </a:defRPr>
      </a:lvl3pPr>
      <a:lvl4pPr marL="1661501" indent="-296319" algn="l" rtl="0" eaLnBrk="1" fontAlgn="base" hangingPunct="1">
        <a:lnSpc>
          <a:spcPct val="90000"/>
        </a:lnSpc>
        <a:spcBef>
          <a:spcPts val="400"/>
        </a:spcBef>
        <a:spcAft>
          <a:spcPts val="0"/>
        </a:spcAft>
        <a:buClr>
          <a:srgbClr val="AAAAAA"/>
        </a:buClr>
        <a:buFont typeface="Courier New" panose="02070309020205020404" pitchFamily="49" charset="0"/>
        <a:buChar char="o"/>
        <a:defRPr sz="1333" baseline="0">
          <a:solidFill>
            <a:srgbClr val="000000"/>
          </a:solidFill>
          <a:latin typeface="+mj-lt"/>
          <a:ea typeface="Museo Sans For Dell" pitchFamily="2" charset="0"/>
        </a:defRPr>
      </a:lvl4pPr>
      <a:lvl5pPr marL="2144077" indent="-315368" algn="l" rtl="0" eaLnBrk="1" fontAlgn="base" hangingPunct="1">
        <a:lnSpc>
          <a:spcPct val="90000"/>
        </a:lnSpc>
        <a:spcBef>
          <a:spcPts val="1067"/>
        </a:spcBef>
        <a:spcAft>
          <a:spcPct val="0"/>
        </a:spcAft>
        <a:buClr>
          <a:schemeClr val="bg1"/>
        </a:buClr>
        <a:buFont typeface="Museo For Dell 300" pitchFamily="50" charset="0"/>
        <a:buChar char="–"/>
        <a:defRPr sz="2400">
          <a:solidFill>
            <a:schemeClr val="bg2"/>
          </a:solidFill>
          <a:latin typeface="Museo Sans For Dell" pitchFamily="2" charset="0"/>
          <a:ea typeface="Museo Sans For Dell" pitchFamily="2" charset="0"/>
        </a:defRPr>
      </a:lvl5pPr>
      <a:lvl6pPr marL="2753646" indent="-315368"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6pPr>
      <a:lvl7pPr marL="3363216" indent="-315368"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7pPr>
      <a:lvl8pPr marL="3972786" indent="-315368"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8pPr>
      <a:lvl9pPr marL="4582355" indent="-315368" algn="l" rtl="0" eaLnBrk="1" fontAlgn="base" hangingPunct="1">
        <a:lnSpc>
          <a:spcPct val="95000"/>
        </a:lnSpc>
        <a:spcBef>
          <a:spcPct val="30000"/>
        </a:spcBef>
        <a:spcAft>
          <a:spcPct val="0"/>
        </a:spcAft>
        <a:buClr>
          <a:schemeClr val="accent1"/>
        </a:buClr>
        <a:buFont typeface="Arial" charset="0"/>
        <a:buChar char="–"/>
        <a:defRPr sz="2133">
          <a:solidFill>
            <a:schemeClr val="accent1"/>
          </a:solidFill>
          <a:latin typeface="+mn-lt"/>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4.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34.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34.xml"/><Relationship Id="rId1" Type="http://schemas.openxmlformats.org/officeDocument/2006/relationships/themeOverride" Target="../theme/themeOverride3.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8EEBAA55-DBE1-47D3-A8BE-BEA733545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6" y="184739"/>
            <a:ext cx="1140209" cy="1140209"/>
          </a:xfrm>
          <a:prstGeom prst="rect">
            <a:avLst/>
          </a:prstGeom>
        </p:spPr>
      </p:pic>
      <p:sp>
        <p:nvSpPr>
          <p:cNvPr id="3" name="TextBox 2">
            <a:extLst>
              <a:ext uri="{FF2B5EF4-FFF2-40B4-BE49-F238E27FC236}">
                <a16:creationId xmlns:a16="http://schemas.microsoft.com/office/drawing/2014/main" id="{31375B3F-48AB-4B89-ACD2-BBC7826C2214}"/>
              </a:ext>
            </a:extLst>
          </p:cNvPr>
          <p:cNvSpPr txBox="1"/>
          <p:nvPr/>
        </p:nvSpPr>
        <p:spPr>
          <a:xfrm>
            <a:off x="2360645" y="1007706"/>
            <a:ext cx="184731" cy="307777"/>
          </a:xfrm>
          <a:prstGeom prst="rect">
            <a:avLst/>
          </a:prstGeom>
          <a:noFill/>
        </p:spPr>
        <p:txBody>
          <a:bodyPr wrap="square" rtlCol="0">
            <a:spAutoFit/>
          </a:bodyPr>
          <a:lstStyle/>
          <a:p>
            <a:pPr>
              <a:spcBef>
                <a:spcPts val="0"/>
              </a:spcBef>
              <a:spcAft>
                <a:spcPts val="0"/>
              </a:spcAft>
              <a:buClr>
                <a:schemeClr val="bg1"/>
              </a:buClr>
            </a:pPr>
            <a:endParaRPr lang="en-US" sz="1400" dirty="0" err="1">
              <a:solidFill>
                <a:schemeClr val="bg2"/>
              </a:solidFill>
              <a:latin typeface="+mn-lt"/>
            </a:endParaRPr>
          </a:p>
        </p:txBody>
      </p:sp>
      <p:sp>
        <p:nvSpPr>
          <p:cNvPr id="5" name="TextBox 4">
            <a:extLst>
              <a:ext uri="{FF2B5EF4-FFF2-40B4-BE49-F238E27FC236}">
                <a16:creationId xmlns:a16="http://schemas.microsoft.com/office/drawing/2014/main" id="{3446872D-300B-498C-B017-4366CA465D17}"/>
              </a:ext>
            </a:extLst>
          </p:cNvPr>
          <p:cNvSpPr txBox="1"/>
          <p:nvPr/>
        </p:nvSpPr>
        <p:spPr>
          <a:xfrm>
            <a:off x="261258" y="1474372"/>
            <a:ext cx="10189028" cy="815608"/>
          </a:xfrm>
          <a:prstGeom prst="rect">
            <a:avLst/>
          </a:prstGeom>
          <a:noFill/>
        </p:spPr>
        <p:txBody>
          <a:bodyPr wrap="square" rtlCol="0">
            <a:spAutoFit/>
          </a:bodyPr>
          <a:lstStyle/>
          <a:p>
            <a:pPr>
              <a:spcBef>
                <a:spcPts val="0"/>
              </a:spcBef>
              <a:spcAft>
                <a:spcPts val="0"/>
              </a:spcAft>
              <a:buClr>
                <a:schemeClr val="bg1"/>
              </a:buClr>
            </a:pPr>
            <a:r>
              <a:rPr lang="en-US" sz="4700" kern="0" dirty="0">
                <a:solidFill>
                  <a:srgbClr val="007DB8">
                    <a:lumMod val="60000"/>
                    <a:lumOff val="40000"/>
                  </a:srgbClr>
                </a:solidFill>
                <a:latin typeface="Batang" panose="02030600000101010101" pitchFamily="18" charset="-127"/>
                <a:ea typeface="Batang" panose="02030600000101010101" pitchFamily="18" charset="-127"/>
                <a:cs typeface="+mj-cs"/>
              </a:rPr>
              <a:t>ML-OPS : DevOps for ML System</a:t>
            </a:r>
          </a:p>
        </p:txBody>
      </p:sp>
    </p:spTree>
    <p:extLst>
      <p:ext uri="{BB962C8B-B14F-4D97-AF65-F5344CB8AC3E}">
        <p14:creationId xmlns:p14="http://schemas.microsoft.com/office/powerpoint/2010/main" val="42385606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4000">
              <a:schemeClr val="accent5">
                <a:lumMod val="60000"/>
                <a:lumOff val="40000"/>
              </a:schemeClr>
            </a:gs>
            <a:gs pos="100000">
              <a:schemeClr val="accent5">
                <a:lumMod val="60000"/>
                <a:lumOff val="4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EBAEEF86-DB5A-4A50-867A-84EC05D45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9155" y="121298"/>
            <a:ext cx="1140209" cy="1140209"/>
          </a:xfrm>
          <a:prstGeom prst="rect">
            <a:avLst/>
          </a:prstGeom>
        </p:spPr>
      </p:pic>
      <p:sp>
        <p:nvSpPr>
          <p:cNvPr id="5" name="Title 5">
            <a:extLst>
              <a:ext uri="{FF2B5EF4-FFF2-40B4-BE49-F238E27FC236}">
                <a16:creationId xmlns:a16="http://schemas.microsoft.com/office/drawing/2014/main" id="{0CC223E5-6F0D-423D-B6E8-D59EC9339A40}"/>
              </a:ext>
            </a:extLst>
          </p:cNvPr>
          <p:cNvSpPr txBox="1">
            <a:spLocks/>
          </p:cNvSpPr>
          <p:nvPr/>
        </p:nvSpPr>
        <p:spPr>
          <a:xfrm>
            <a:off x="1140201" y="327514"/>
            <a:ext cx="9905998" cy="7392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E3DED1">
                    <a:lumMod val="50000"/>
                  </a:srgbClr>
                </a:solidFill>
                <a:effectLst/>
                <a:uLnTx/>
                <a:uFillTx/>
                <a:latin typeface="Calibri" panose="020F0502020204030204" pitchFamily="34" charset="0"/>
                <a:ea typeface="Batang" panose="02030600000101010101" pitchFamily="18" charset="-127"/>
                <a:cs typeface="Calibri" panose="020F0502020204030204" pitchFamily="34" charset="0"/>
              </a:rPr>
              <a:t>Adopting ML-OPS</a:t>
            </a:r>
          </a:p>
        </p:txBody>
      </p:sp>
      <p:sp>
        <p:nvSpPr>
          <p:cNvPr id="6" name="Rectangle 5">
            <a:extLst>
              <a:ext uri="{FF2B5EF4-FFF2-40B4-BE49-F238E27FC236}">
                <a16:creationId xmlns:a16="http://schemas.microsoft.com/office/drawing/2014/main" id="{DA6405E3-DFFD-4549-8BA9-50234B33FBEB}"/>
              </a:ext>
            </a:extLst>
          </p:cNvPr>
          <p:cNvSpPr/>
          <p:nvPr/>
        </p:nvSpPr>
        <p:spPr>
          <a:xfrm>
            <a:off x="427036" y="1095483"/>
            <a:ext cx="10192119" cy="2408352"/>
          </a:xfrm>
          <a:prstGeom prst="rect">
            <a:avLst/>
          </a:prstGeom>
        </p:spPr>
        <p:txBody>
          <a:bodyPr wrap="square">
            <a:spAutoFit/>
          </a:bodyPr>
          <a:lstStyle/>
          <a:p>
            <a:pPr marL="182880" lvl="0" indent="-182880" defTabSz="914400">
              <a:spcBef>
                <a:spcPts val="900"/>
              </a:spcBef>
              <a:buClr>
                <a:prstClr val="black">
                  <a:lumMod val="85000"/>
                  <a:lumOff val="15000"/>
                </a:prstClr>
              </a:buClr>
              <a:buFont typeface="Garamond" pitchFamily="18" charset="0"/>
              <a:buChar char="◦"/>
            </a:pPr>
            <a:r>
              <a:rPr lang="en-US" sz="2200" dirty="0">
                <a:solidFill>
                  <a:prstClr val="black"/>
                </a:solidFill>
                <a:latin typeface="Calibri" panose="020F0502020204030204" pitchFamily="34" charset="0"/>
                <a:ea typeface="Batang" panose="02030600000101010101" pitchFamily="18" charset="-127"/>
                <a:cs typeface="Calibri" panose="020F0502020204030204" pitchFamily="34" charset="0"/>
              </a:rPr>
              <a:t>Enables automation and monitoring at all steps of ML system construction, including integration, testing, releasing, deployment and infrastructure management.</a:t>
            </a:r>
          </a:p>
          <a:p>
            <a:pPr marL="182880" lvl="0" indent="-182880" defTabSz="914400">
              <a:spcBef>
                <a:spcPts val="900"/>
              </a:spcBef>
              <a:buClr>
                <a:prstClr val="black">
                  <a:lumMod val="85000"/>
                  <a:lumOff val="15000"/>
                </a:prstClr>
              </a:buClr>
              <a:buFont typeface="Garamond" pitchFamily="18" charset="0"/>
              <a:buChar char="◦"/>
            </a:pPr>
            <a:r>
              <a:rPr lang="en-US" sz="2200" dirty="0">
                <a:solidFill>
                  <a:prstClr val="black"/>
                </a:solidFill>
                <a:latin typeface="Calibri" panose="020F0502020204030204" pitchFamily="34" charset="0"/>
                <a:ea typeface="Batang" panose="02030600000101010101" pitchFamily="18" charset="-127"/>
                <a:cs typeface="Calibri" panose="020F0502020204030204" pitchFamily="34" charset="0"/>
              </a:rPr>
              <a:t>Consists of continuous integration (CI), continuous delivery (CD), and continuous training (CT).</a:t>
            </a:r>
          </a:p>
          <a:p>
            <a:pPr marL="182880" lvl="0" indent="-182880" defTabSz="914400">
              <a:spcBef>
                <a:spcPts val="900"/>
              </a:spcBef>
              <a:buClr>
                <a:prstClr val="black">
                  <a:lumMod val="85000"/>
                  <a:lumOff val="15000"/>
                </a:prstClr>
              </a:buClr>
              <a:buFont typeface="Garamond" pitchFamily="18" charset="0"/>
              <a:buChar char="◦"/>
            </a:pPr>
            <a:r>
              <a:rPr lang="en-US" sz="2200" dirty="0">
                <a:solidFill>
                  <a:prstClr val="black"/>
                </a:solidFill>
                <a:latin typeface="Calibri" panose="020F0502020204030204" pitchFamily="34" charset="0"/>
                <a:ea typeface="Batang" panose="02030600000101010101" pitchFamily="18" charset="-127"/>
                <a:cs typeface="Calibri" panose="020F0502020204030204" pitchFamily="34" charset="0"/>
              </a:rPr>
              <a:t>Components of a mature ML-OPS system </a:t>
            </a:r>
            <a:r>
              <a:rPr lang="en-US" dirty="0">
                <a:solidFill>
                  <a:srgbClr val="002060"/>
                </a:solidFill>
                <a:latin typeface="Century Gothic" panose="020B0502020202020204"/>
              </a:rPr>
              <a:t>–</a:t>
            </a:r>
          </a:p>
          <a:p>
            <a:pPr marL="182880" lvl="0" indent="-182880" defTabSz="914400">
              <a:spcBef>
                <a:spcPts val="900"/>
              </a:spcBef>
              <a:buClr>
                <a:prstClr val="black">
                  <a:lumMod val="85000"/>
                  <a:lumOff val="15000"/>
                </a:prstClr>
              </a:buClr>
              <a:buFont typeface="Garamond" pitchFamily="18" charset="0"/>
              <a:buChar char="◦"/>
            </a:pPr>
            <a:endParaRPr lang="en-US" dirty="0">
              <a:solidFill>
                <a:srgbClr val="002060"/>
              </a:solidFill>
              <a:latin typeface="Century Gothic" panose="020B0502020202020204"/>
            </a:endParaRPr>
          </a:p>
        </p:txBody>
      </p:sp>
      <p:pic>
        <p:nvPicPr>
          <p:cNvPr id="7" name="Picture 6">
            <a:extLst>
              <a:ext uri="{FF2B5EF4-FFF2-40B4-BE49-F238E27FC236}">
                <a16:creationId xmlns:a16="http://schemas.microsoft.com/office/drawing/2014/main" id="{F0EB3B7F-90D4-4576-8F61-49B980E8FCD0}"/>
              </a:ext>
            </a:extLst>
          </p:cNvPr>
          <p:cNvPicPr>
            <a:picLocks noChangeAspect="1"/>
          </p:cNvPicPr>
          <p:nvPr/>
        </p:nvPicPr>
        <p:blipFill>
          <a:blip r:embed="rId3"/>
          <a:stretch>
            <a:fillRect/>
          </a:stretch>
        </p:blipFill>
        <p:spPr>
          <a:xfrm>
            <a:off x="2784826" y="3337811"/>
            <a:ext cx="3422080" cy="2979928"/>
          </a:xfrm>
          <a:prstGeom prst="rect">
            <a:avLst/>
          </a:prstGeom>
        </p:spPr>
      </p:pic>
      <p:pic>
        <p:nvPicPr>
          <p:cNvPr id="8" name="Picture 7">
            <a:extLst>
              <a:ext uri="{FF2B5EF4-FFF2-40B4-BE49-F238E27FC236}">
                <a16:creationId xmlns:a16="http://schemas.microsoft.com/office/drawing/2014/main" id="{DD44A688-268A-4492-A9F7-A8707A1DF917}"/>
              </a:ext>
            </a:extLst>
          </p:cNvPr>
          <p:cNvPicPr>
            <a:picLocks noChangeAspect="1"/>
          </p:cNvPicPr>
          <p:nvPr/>
        </p:nvPicPr>
        <p:blipFill>
          <a:blip r:embed="rId4"/>
          <a:stretch>
            <a:fillRect/>
          </a:stretch>
        </p:blipFill>
        <p:spPr>
          <a:xfrm>
            <a:off x="7195952" y="3337811"/>
            <a:ext cx="3748856" cy="2886320"/>
          </a:xfrm>
          <a:prstGeom prst="rect">
            <a:avLst/>
          </a:prstGeom>
        </p:spPr>
      </p:pic>
    </p:spTree>
    <p:extLst>
      <p:ext uri="{BB962C8B-B14F-4D97-AF65-F5344CB8AC3E}">
        <p14:creationId xmlns:p14="http://schemas.microsoft.com/office/powerpoint/2010/main" val="35997490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4000">
              <a:schemeClr val="accent5">
                <a:lumMod val="60000"/>
                <a:lumOff val="40000"/>
              </a:schemeClr>
            </a:gs>
            <a:gs pos="100000">
              <a:schemeClr val="accent5">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2D04B4-45C6-46ED-B726-D77347076E9B}"/>
              </a:ext>
            </a:extLst>
          </p:cNvPr>
          <p:cNvSpPr>
            <a:spLocks noGrp="1"/>
          </p:cNvSpPr>
          <p:nvPr>
            <p:ph type="title"/>
          </p:nvPr>
        </p:nvSpPr>
        <p:spPr>
          <a:xfrm>
            <a:off x="908147" y="189310"/>
            <a:ext cx="9905998" cy="669106"/>
          </a:xfrm>
        </p:spPr>
        <p:txBody>
          <a:bodyPr/>
          <a:lstStyle/>
          <a:p>
            <a:pPr algn="ctr"/>
            <a:r>
              <a:rPr lang="en-US" sz="4000" b="1" kern="1200" dirty="0">
                <a:solidFill>
                  <a:srgbClr val="E3DED1">
                    <a:lumMod val="50000"/>
                  </a:srgbClr>
                </a:solidFill>
                <a:latin typeface="Calibri" panose="020F0502020204030204" pitchFamily="34" charset="0"/>
                <a:ea typeface="Batang" panose="02030600000101010101" pitchFamily="18" charset="-127"/>
                <a:cs typeface="Calibri" panose="020F0502020204030204" pitchFamily="34" charset="0"/>
              </a:rPr>
              <a:t>How It Is Different From DEVOPS</a:t>
            </a:r>
          </a:p>
        </p:txBody>
      </p:sp>
      <p:sp>
        <p:nvSpPr>
          <p:cNvPr id="5" name="Content Placeholder 4">
            <a:extLst>
              <a:ext uri="{FF2B5EF4-FFF2-40B4-BE49-F238E27FC236}">
                <a16:creationId xmlns:a16="http://schemas.microsoft.com/office/drawing/2014/main" id="{91A94714-F43D-4F3C-B6A7-BF56FD8F4D4B}"/>
              </a:ext>
            </a:extLst>
          </p:cNvPr>
          <p:cNvSpPr>
            <a:spLocks noGrp="1"/>
          </p:cNvSpPr>
          <p:nvPr>
            <p:ph idx="1"/>
          </p:nvPr>
        </p:nvSpPr>
        <p:spPr>
          <a:xfrm>
            <a:off x="35249" y="1166316"/>
            <a:ext cx="11651794" cy="5502374"/>
          </a:xfrm>
        </p:spPr>
        <p:txBody>
          <a:bodyPr>
            <a:normAutofit fontScale="85000" lnSpcReduction="20000"/>
          </a:bodyPr>
          <a:lstStyle/>
          <a:p>
            <a:r>
              <a:rPr lang="en-US" sz="2400" b="1" dirty="0">
                <a:latin typeface="Calibri" panose="020F0502020204030204" pitchFamily="34" charset="0"/>
                <a:ea typeface="Batang" panose="02030600000101010101" pitchFamily="18" charset="-127"/>
                <a:cs typeface="Calibri" panose="020F0502020204030204" pitchFamily="34" charset="0"/>
              </a:rPr>
              <a:t>Experimental Development: </a:t>
            </a:r>
            <a:r>
              <a:rPr lang="en-US" sz="2400" dirty="0">
                <a:latin typeface="Calibri" panose="020F0502020204030204" pitchFamily="34" charset="0"/>
                <a:ea typeface="Batang" panose="02030600000101010101" pitchFamily="18" charset="-127"/>
                <a:cs typeface="Calibri" panose="020F0502020204030204" pitchFamily="34" charset="0"/>
              </a:rPr>
              <a:t>Trying out different features, algorithms, modeling techniques, and parameter configurations. Challenge is tracking what worked and what didn't, and maintaining reproducibility while maximizing code reusability.</a:t>
            </a:r>
          </a:p>
          <a:p>
            <a:r>
              <a:rPr lang="en-US" sz="2400" b="1" dirty="0">
                <a:latin typeface="Calibri" panose="020F0502020204030204" pitchFamily="34" charset="0"/>
                <a:ea typeface="Batang" panose="02030600000101010101" pitchFamily="18" charset="-127"/>
                <a:cs typeface="Calibri" panose="020F0502020204030204" pitchFamily="34" charset="0"/>
              </a:rPr>
              <a:t>Testing: </a:t>
            </a:r>
            <a:r>
              <a:rPr lang="en-US" sz="2400" dirty="0">
                <a:latin typeface="Calibri" panose="020F0502020204030204" pitchFamily="34" charset="0"/>
                <a:ea typeface="Batang" panose="02030600000101010101" pitchFamily="18" charset="-127"/>
                <a:cs typeface="Calibri" panose="020F0502020204030204" pitchFamily="34" charset="0"/>
              </a:rPr>
              <a:t>In addition to unit and integration tests requires data validation, trained model quality evaluation, and model validation.</a:t>
            </a:r>
          </a:p>
          <a:p>
            <a:r>
              <a:rPr lang="en-US" sz="2400" b="1" dirty="0">
                <a:latin typeface="Calibri" panose="020F0502020204030204" pitchFamily="34" charset="0"/>
                <a:ea typeface="Batang" panose="02030600000101010101" pitchFamily="18" charset="-127"/>
                <a:cs typeface="Calibri" panose="020F0502020204030204" pitchFamily="34" charset="0"/>
              </a:rPr>
              <a:t>Deployment: </a:t>
            </a:r>
            <a:r>
              <a:rPr lang="en-US" sz="2400" dirty="0">
                <a:latin typeface="Calibri" panose="020F0502020204030204" pitchFamily="34" charset="0"/>
                <a:ea typeface="Batang" panose="02030600000101010101" pitchFamily="18" charset="-127"/>
                <a:cs typeface="Calibri" panose="020F0502020204030204" pitchFamily="34" charset="0"/>
              </a:rPr>
              <a:t>Deployment isn’t just deploying an offline-trained ML model as a prediction service. Requires you to deploy a multi-step pipeline to automatically retrain and deploy model which add complexity in achieving full automation without errors.</a:t>
            </a:r>
          </a:p>
          <a:p>
            <a:r>
              <a:rPr lang="en-US" sz="2400" b="1" dirty="0">
                <a:latin typeface="Calibri" panose="020F0502020204030204" pitchFamily="34" charset="0"/>
                <a:ea typeface="Batang" panose="02030600000101010101" pitchFamily="18" charset="-127"/>
                <a:cs typeface="Calibri" panose="020F0502020204030204" pitchFamily="34" charset="0"/>
              </a:rPr>
              <a:t>Performance Monitoring in Production</a:t>
            </a:r>
            <a:r>
              <a:rPr lang="en-US" sz="2400" dirty="0">
                <a:latin typeface="Calibri" panose="020F0502020204030204" pitchFamily="34" charset="0"/>
                <a:ea typeface="Batang" panose="02030600000101010101" pitchFamily="18" charset="-127"/>
                <a:cs typeface="Calibri" panose="020F0502020204030204" pitchFamily="34" charset="0"/>
              </a:rPr>
              <a:t>: Models can decay in more ways than conventional software systems. need to track summary statistics of your data and monitor the online performance of your model to send notifications or roll back when values deviate from your expectations.</a:t>
            </a:r>
          </a:p>
          <a:p>
            <a:r>
              <a:rPr lang="en-US" sz="2400" dirty="0">
                <a:latin typeface="Calibri" panose="020F0502020204030204" pitchFamily="34" charset="0"/>
                <a:ea typeface="Batang" panose="02030600000101010101" pitchFamily="18" charset="-127"/>
                <a:cs typeface="Calibri" panose="020F0502020204030204" pitchFamily="34" charset="0"/>
              </a:rPr>
              <a:t>CI is no longer only about testing and validating code and components, but also testing and validating data, data schemas, and models.</a:t>
            </a:r>
          </a:p>
          <a:p>
            <a:r>
              <a:rPr lang="en-US" sz="2400" dirty="0">
                <a:latin typeface="Calibri" panose="020F0502020204030204" pitchFamily="34" charset="0"/>
                <a:ea typeface="Batang" panose="02030600000101010101" pitchFamily="18" charset="-127"/>
                <a:cs typeface="Calibri" panose="020F0502020204030204" pitchFamily="34" charset="0"/>
              </a:rPr>
              <a:t>CD is no longer about a single software package or a service, but a system (an ML training pipeline) that should automatically deploy another service (model prediction service).</a:t>
            </a:r>
          </a:p>
          <a:p>
            <a:r>
              <a:rPr lang="en-US" sz="2400" dirty="0">
                <a:latin typeface="Calibri" panose="020F0502020204030204" pitchFamily="34" charset="0"/>
                <a:ea typeface="Batang" panose="02030600000101010101" pitchFamily="18" charset="-127"/>
                <a:cs typeface="Calibri" panose="020F0502020204030204" pitchFamily="34" charset="0"/>
              </a:rPr>
              <a:t>CT is a new property, unique to ML systems, that's concerned with automatically retraining and serving the models</a:t>
            </a:r>
            <a:r>
              <a:rPr lang="en-US" dirty="0"/>
              <a:t>.</a:t>
            </a:r>
          </a:p>
          <a:p>
            <a:endParaRPr lang="en-US" sz="2200" dirty="0">
              <a:solidFill>
                <a:schemeClr val="bg1"/>
              </a:solidFill>
              <a:latin typeface="Calibri" panose="020F0502020204030204" pitchFamily="34" charset="0"/>
              <a:ea typeface="Batang" panose="02030600000101010101" pitchFamily="18" charset="-127"/>
              <a:cs typeface="Calibri" panose="020F0502020204030204" pitchFamily="34" charset="0"/>
            </a:endParaRPr>
          </a:p>
        </p:txBody>
      </p:sp>
      <p:pic>
        <p:nvPicPr>
          <p:cNvPr id="7" name="Picture 6" descr="A close up of a sign&#10;&#10;Description automatically generated">
            <a:extLst>
              <a:ext uri="{FF2B5EF4-FFF2-40B4-BE49-F238E27FC236}">
                <a16:creationId xmlns:a16="http://schemas.microsoft.com/office/drawing/2014/main" id="{F20CAE93-C4E5-443A-8281-9ACFCE27E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748" y="111968"/>
            <a:ext cx="1140209" cy="1140209"/>
          </a:xfrm>
          <a:prstGeom prst="rect">
            <a:avLst/>
          </a:prstGeom>
        </p:spPr>
      </p:pic>
    </p:spTree>
    <p:extLst>
      <p:ext uri="{BB962C8B-B14F-4D97-AF65-F5344CB8AC3E}">
        <p14:creationId xmlns:p14="http://schemas.microsoft.com/office/powerpoint/2010/main" val="2914168926"/>
      </p:ext>
    </p:extLst>
  </p:cSld>
  <p:clrMapOvr>
    <a:overrideClrMapping bg1="dk2" tx1="lt1" bg2="dk1"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4000">
              <a:schemeClr val="accent5">
                <a:lumMod val="60000"/>
                <a:lumOff val="40000"/>
              </a:schemeClr>
            </a:gs>
            <a:gs pos="100000">
              <a:schemeClr val="accent5">
                <a:lumMod val="60000"/>
                <a:lumOff val="40000"/>
              </a:schemeClr>
            </a:gs>
          </a:gsLst>
          <a:lin ang="54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43C5300-FBF6-4390-BB64-EE64267189FB}"/>
              </a:ext>
            </a:extLst>
          </p:cNvPr>
          <p:cNvPicPr>
            <a:picLocks noChangeAspect="1"/>
          </p:cNvPicPr>
          <p:nvPr/>
        </p:nvPicPr>
        <p:blipFill>
          <a:blip r:embed="rId3"/>
          <a:stretch>
            <a:fillRect/>
          </a:stretch>
        </p:blipFill>
        <p:spPr>
          <a:xfrm>
            <a:off x="533142" y="1174339"/>
            <a:ext cx="10140643" cy="5061980"/>
          </a:xfrm>
          <a:prstGeom prst="rect">
            <a:avLst/>
          </a:prstGeom>
        </p:spPr>
      </p:pic>
      <p:sp>
        <p:nvSpPr>
          <p:cNvPr id="6" name="Title 5">
            <a:extLst>
              <a:ext uri="{FF2B5EF4-FFF2-40B4-BE49-F238E27FC236}">
                <a16:creationId xmlns:a16="http://schemas.microsoft.com/office/drawing/2014/main" id="{AC2D04B4-45C6-46ED-B726-D77347076E9B}"/>
              </a:ext>
            </a:extLst>
          </p:cNvPr>
          <p:cNvSpPr>
            <a:spLocks noGrp="1"/>
          </p:cNvSpPr>
          <p:nvPr>
            <p:ph type="title"/>
          </p:nvPr>
        </p:nvSpPr>
        <p:spPr>
          <a:xfrm>
            <a:off x="908147" y="189310"/>
            <a:ext cx="9905998" cy="669106"/>
          </a:xfrm>
        </p:spPr>
        <p:txBody>
          <a:bodyPr/>
          <a:lstStyle/>
          <a:p>
            <a:pPr algn="ctr" fontAlgn="auto">
              <a:spcAft>
                <a:spcPts val="0"/>
              </a:spcAft>
            </a:pPr>
            <a:r>
              <a:rPr lang="en-US" sz="4000" b="1" kern="1200" dirty="0">
                <a:solidFill>
                  <a:srgbClr val="E3DED1">
                    <a:lumMod val="50000"/>
                  </a:srgbClr>
                </a:solidFill>
                <a:latin typeface="Calibri" panose="020F0502020204030204" pitchFamily="34" charset="0"/>
                <a:ea typeface="Batang" panose="02030600000101010101" pitchFamily="18" charset="-127"/>
                <a:cs typeface="Calibri" panose="020F0502020204030204" pitchFamily="34" charset="0"/>
              </a:rPr>
              <a:t>Present State of MLOPS (as-is)</a:t>
            </a:r>
          </a:p>
        </p:txBody>
      </p:sp>
      <p:sp>
        <p:nvSpPr>
          <p:cNvPr id="5" name="Content Placeholder 4">
            <a:extLst>
              <a:ext uri="{FF2B5EF4-FFF2-40B4-BE49-F238E27FC236}">
                <a16:creationId xmlns:a16="http://schemas.microsoft.com/office/drawing/2014/main" id="{91A94714-F43D-4F3C-B6A7-BF56FD8F4D4B}"/>
              </a:ext>
            </a:extLst>
          </p:cNvPr>
          <p:cNvSpPr>
            <a:spLocks noGrp="1"/>
          </p:cNvSpPr>
          <p:nvPr>
            <p:ph idx="1"/>
          </p:nvPr>
        </p:nvSpPr>
        <p:spPr>
          <a:xfrm>
            <a:off x="1141412" y="1047716"/>
            <a:ext cx="9905999" cy="4743485"/>
          </a:xfrm>
        </p:spPr>
        <p:txBody>
          <a:bodyPr/>
          <a:lstStyle/>
          <a:p>
            <a:r>
              <a:rPr lang="en-US" dirty="0"/>
              <a:t> </a:t>
            </a:r>
          </a:p>
        </p:txBody>
      </p:sp>
      <p:sp>
        <p:nvSpPr>
          <p:cNvPr id="10" name="TextBox 9">
            <a:extLst>
              <a:ext uri="{FF2B5EF4-FFF2-40B4-BE49-F238E27FC236}">
                <a16:creationId xmlns:a16="http://schemas.microsoft.com/office/drawing/2014/main" id="{170BC572-7D0A-4B1D-9F7E-28CC69231301}"/>
              </a:ext>
            </a:extLst>
          </p:cNvPr>
          <p:cNvSpPr txBox="1"/>
          <p:nvPr/>
        </p:nvSpPr>
        <p:spPr>
          <a:xfrm>
            <a:off x="794607" y="4580177"/>
            <a:ext cx="6307494" cy="1384995"/>
          </a:xfrm>
          <a:prstGeom prst="rect">
            <a:avLst/>
          </a:prstGeom>
          <a:noFill/>
        </p:spPr>
        <p:txBody>
          <a:bodyPr wrap="square" rtlCol="0">
            <a:spAutoFit/>
          </a:bodyPr>
          <a:lstStyle/>
          <a:p>
            <a:pPr marL="285750" indent="-285750">
              <a:spcBef>
                <a:spcPts val="0"/>
              </a:spcBef>
              <a:spcAft>
                <a:spcPts val="0"/>
              </a:spcAft>
              <a:buClr>
                <a:schemeClr val="bg1"/>
              </a:buClr>
              <a:buFont typeface="Arial" panose="020B0604020202020204" pitchFamily="34" charset="0"/>
              <a:buChar char="•"/>
            </a:pPr>
            <a:r>
              <a:rPr lang="en-US" sz="1400" dirty="0">
                <a:solidFill>
                  <a:schemeClr val="bg2"/>
                </a:solidFill>
              </a:rPr>
              <a:t>Manual Process</a:t>
            </a:r>
          </a:p>
          <a:p>
            <a:pPr marL="285750" indent="-285750">
              <a:spcBef>
                <a:spcPts val="0"/>
              </a:spcBef>
              <a:spcAft>
                <a:spcPts val="0"/>
              </a:spcAft>
              <a:buClr>
                <a:schemeClr val="bg1"/>
              </a:buClr>
              <a:buFont typeface="Arial" panose="020B0604020202020204" pitchFamily="34" charset="0"/>
              <a:buChar char="•"/>
            </a:pPr>
            <a:r>
              <a:rPr lang="en-US" sz="1400" dirty="0">
                <a:solidFill>
                  <a:schemeClr val="bg2"/>
                </a:solidFill>
              </a:rPr>
              <a:t>Disconnect between Development &amp; Operations</a:t>
            </a:r>
          </a:p>
          <a:p>
            <a:pPr marL="285750" indent="-285750">
              <a:spcBef>
                <a:spcPts val="0"/>
              </a:spcBef>
              <a:spcAft>
                <a:spcPts val="0"/>
              </a:spcAft>
              <a:buClr>
                <a:schemeClr val="bg1"/>
              </a:buClr>
              <a:buFont typeface="Arial" panose="020B0604020202020204" pitchFamily="34" charset="0"/>
              <a:buChar char="•"/>
            </a:pPr>
            <a:r>
              <a:rPr lang="en-US" sz="1400" dirty="0">
                <a:solidFill>
                  <a:schemeClr val="bg2"/>
                </a:solidFill>
              </a:rPr>
              <a:t>No CI / CD / CT</a:t>
            </a:r>
          </a:p>
          <a:p>
            <a:pPr marL="285750" indent="-285750">
              <a:spcBef>
                <a:spcPts val="0"/>
              </a:spcBef>
              <a:spcAft>
                <a:spcPts val="0"/>
              </a:spcAft>
              <a:buClr>
                <a:schemeClr val="bg1"/>
              </a:buClr>
              <a:buFont typeface="Arial" panose="020B0604020202020204" pitchFamily="34" charset="0"/>
              <a:buChar char="•"/>
            </a:pPr>
            <a:r>
              <a:rPr lang="en-US" sz="1400" dirty="0">
                <a:solidFill>
                  <a:schemeClr val="bg2"/>
                </a:solidFill>
              </a:rPr>
              <a:t>Infrequent release iteration</a:t>
            </a:r>
          </a:p>
          <a:p>
            <a:pPr marL="285750" indent="-285750">
              <a:spcBef>
                <a:spcPts val="0"/>
              </a:spcBef>
              <a:spcAft>
                <a:spcPts val="0"/>
              </a:spcAft>
              <a:buClr>
                <a:schemeClr val="bg1"/>
              </a:buClr>
              <a:buFont typeface="Arial" panose="020B0604020202020204" pitchFamily="34" charset="0"/>
              <a:buChar char="•"/>
            </a:pPr>
            <a:r>
              <a:rPr lang="en-US" sz="1400" dirty="0">
                <a:solidFill>
                  <a:schemeClr val="bg2"/>
                </a:solidFill>
              </a:rPr>
              <a:t>No active performance monitoring and re-training trigger</a:t>
            </a:r>
          </a:p>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075388982"/>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lt">
                                    <p:tmPct val="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mph" presetSubtype="0" fill="hold" grpId="0" nodeType="clickEffect">
                                  <p:stCondLst>
                                    <p:cond delay="0"/>
                                  </p:stCondLst>
                                  <p:iterate type="lt">
                                    <p:tmPct val="4000"/>
                                  </p:iterate>
                                  <p:childTnLst>
                                    <p:set>
                                      <p:cBhvr override="childStyle">
                                        <p:cTn id="12" dur="500" fill="hold"/>
                                        <p:tgtEl>
                                          <p:spTgt spid="1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4000">
              <a:schemeClr val="accent5">
                <a:lumMod val="60000"/>
                <a:lumOff val="40000"/>
              </a:schemeClr>
            </a:gs>
            <a:gs pos="100000">
              <a:schemeClr val="accent5">
                <a:lumMod val="60000"/>
                <a:lumOff val="40000"/>
              </a:schemeClr>
            </a:gs>
          </a:gsLst>
          <a:lin ang="5400000" scaled="1"/>
          <a:tileRect/>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D852B11-862B-46E7-B419-7DC313BFB26B}"/>
              </a:ext>
            </a:extLst>
          </p:cNvPr>
          <p:cNvPicPr>
            <a:picLocks noChangeAspect="1"/>
          </p:cNvPicPr>
          <p:nvPr/>
        </p:nvPicPr>
        <p:blipFill>
          <a:blip r:embed="rId3"/>
          <a:stretch>
            <a:fillRect/>
          </a:stretch>
        </p:blipFill>
        <p:spPr>
          <a:xfrm>
            <a:off x="88541" y="871690"/>
            <a:ext cx="12011739" cy="5797000"/>
          </a:xfrm>
          <a:prstGeom prst="rect">
            <a:avLst/>
          </a:prstGeom>
        </p:spPr>
      </p:pic>
      <p:sp>
        <p:nvSpPr>
          <p:cNvPr id="6" name="Title 5">
            <a:extLst>
              <a:ext uri="{FF2B5EF4-FFF2-40B4-BE49-F238E27FC236}">
                <a16:creationId xmlns:a16="http://schemas.microsoft.com/office/drawing/2014/main" id="{AC2D04B4-45C6-46ED-B726-D77347076E9B}"/>
              </a:ext>
            </a:extLst>
          </p:cNvPr>
          <p:cNvSpPr>
            <a:spLocks noGrp="1"/>
          </p:cNvSpPr>
          <p:nvPr>
            <p:ph type="title"/>
          </p:nvPr>
        </p:nvSpPr>
        <p:spPr>
          <a:xfrm>
            <a:off x="88542" y="189310"/>
            <a:ext cx="11405368" cy="669106"/>
          </a:xfrm>
        </p:spPr>
        <p:txBody>
          <a:bodyPr/>
          <a:lstStyle/>
          <a:p>
            <a:pPr algn="ctr"/>
            <a:r>
              <a:rPr lang="en-US" sz="4000" b="1" kern="1200" dirty="0">
                <a:solidFill>
                  <a:srgbClr val="E3DED1">
                    <a:lumMod val="50000"/>
                  </a:srgbClr>
                </a:solidFill>
                <a:latin typeface="Calibri" panose="020F0502020204030204" pitchFamily="34" charset="0"/>
                <a:ea typeface="Batang" panose="02030600000101010101" pitchFamily="18" charset="-127"/>
                <a:cs typeface="Calibri" panose="020F0502020204030204" pitchFamily="34" charset="0"/>
              </a:rPr>
              <a:t>Next Step – Automated Testing and Retraining (CT)</a:t>
            </a:r>
          </a:p>
        </p:txBody>
      </p:sp>
      <p:sp>
        <p:nvSpPr>
          <p:cNvPr id="5" name="Content Placeholder 4">
            <a:extLst>
              <a:ext uri="{FF2B5EF4-FFF2-40B4-BE49-F238E27FC236}">
                <a16:creationId xmlns:a16="http://schemas.microsoft.com/office/drawing/2014/main" id="{91A94714-F43D-4F3C-B6A7-BF56FD8F4D4B}"/>
              </a:ext>
            </a:extLst>
          </p:cNvPr>
          <p:cNvSpPr>
            <a:spLocks noGrp="1"/>
          </p:cNvSpPr>
          <p:nvPr>
            <p:ph idx="1"/>
          </p:nvPr>
        </p:nvSpPr>
        <p:spPr>
          <a:xfrm>
            <a:off x="1141412" y="1047716"/>
            <a:ext cx="9905999" cy="4743485"/>
          </a:xfrm>
        </p:spPr>
        <p:txBody>
          <a:bodyPr/>
          <a:lstStyle/>
          <a:p>
            <a:r>
              <a:rPr lang="en-US" dirty="0"/>
              <a:t> </a:t>
            </a:r>
          </a:p>
        </p:txBody>
      </p:sp>
      <p:sp>
        <p:nvSpPr>
          <p:cNvPr id="9" name="TextBox 8">
            <a:extLst>
              <a:ext uri="{FF2B5EF4-FFF2-40B4-BE49-F238E27FC236}">
                <a16:creationId xmlns:a16="http://schemas.microsoft.com/office/drawing/2014/main" id="{DA2D3573-25FA-46A8-84AD-DC4E5C500260}"/>
              </a:ext>
            </a:extLst>
          </p:cNvPr>
          <p:cNvSpPr txBox="1"/>
          <p:nvPr/>
        </p:nvSpPr>
        <p:spPr>
          <a:xfrm>
            <a:off x="176980" y="5986310"/>
            <a:ext cx="9360310" cy="523220"/>
          </a:xfrm>
          <a:prstGeom prst="rect">
            <a:avLst/>
          </a:prstGeom>
          <a:noFill/>
        </p:spPr>
        <p:txBody>
          <a:bodyPr wrap="square" rtlCol="0">
            <a:spAutoFit/>
          </a:bodyPr>
          <a:lstStyle/>
          <a:p>
            <a:pPr marL="285750" indent="-285750">
              <a:spcBef>
                <a:spcPts val="0"/>
              </a:spcBef>
              <a:spcAft>
                <a:spcPts val="0"/>
              </a:spcAft>
              <a:buClr>
                <a:schemeClr val="bg1"/>
              </a:buClr>
              <a:buFont typeface="Arial" panose="020B0604020202020204" pitchFamily="34" charset="0"/>
              <a:buChar char="•"/>
            </a:pPr>
            <a:r>
              <a:rPr lang="en-US" sz="1400" dirty="0">
                <a:solidFill>
                  <a:schemeClr val="bg2"/>
                </a:solidFill>
                <a:latin typeface="+mn-lt"/>
              </a:rPr>
              <a:t>Rapid experiment based on new data and retraining, *Continuous delivery of model, *Pipeline Deployment,</a:t>
            </a:r>
          </a:p>
          <a:p>
            <a:pPr marL="285750" indent="-285750">
              <a:spcBef>
                <a:spcPts val="0"/>
              </a:spcBef>
              <a:spcAft>
                <a:spcPts val="0"/>
              </a:spcAft>
              <a:buClr>
                <a:schemeClr val="bg1"/>
              </a:buClr>
              <a:buFont typeface="Arial" panose="020B0604020202020204" pitchFamily="34" charset="0"/>
              <a:buChar char="•"/>
            </a:pPr>
            <a:r>
              <a:rPr lang="en-US" sz="1400" dirty="0">
                <a:solidFill>
                  <a:schemeClr val="bg2"/>
                </a:solidFill>
              </a:rPr>
              <a:t>Metadata management of pipeline and model, *Active performance monitoring</a:t>
            </a:r>
            <a:endParaRPr lang="en-US" sz="1400" dirty="0">
              <a:solidFill>
                <a:schemeClr val="bg2"/>
              </a:solidFill>
              <a:latin typeface="+mn-lt"/>
            </a:endParaRPr>
          </a:p>
        </p:txBody>
      </p:sp>
      <p:pic>
        <p:nvPicPr>
          <p:cNvPr id="11" name="Picture 10">
            <a:extLst>
              <a:ext uri="{FF2B5EF4-FFF2-40B4-BE49-F238E27FC236}">
                <a16:creationId xmlns:a16="http://schemas.microsoft.com/office/drawing/2014/main" id="{93D9A0F6-CAAF-4990-B18E-D94EFE19FEF8}"/>
              </a:ext>
            </a:extLst>
          </p:cNvPr>
          <p:cNvPicPr>
            <a:picLocks noChangeAspect="1"/>
          </p:cNvPicPr>
          <p:nvPr/>
        </p:nvPicPr>
        <p:blipFill>
          <a:blip r:embed="rId4"/>
          <a:stretch>
            <a:fillRect/>
          </a:stretch>
        </p:blipFill>
        <p:spPr>
          <a:xfrm>
            <a:off x="1770839" y="4530931"/>
            <a:ext cx="253575" cy="588500"/>
          </a:xfrm>
          <a:prstGeom prst="rect">
            <a:avLst/>
          </a:prstGeom>
        </p:spPr>
      </p:pic>
    </p:spTree>
    <p:extLst>
      <p:ext uri="{BB962C8B-B14F-4D97-AF65-F5344CB8AC3E}">
        <p14:creationId xmlns:p14="http://schemas.microsoft.com/office/powerpoint/2010/main" val="1696136983"/>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9"/>
                                        </p:tgtEl>
                                        <p:attrNameLst>
                                          <p:attrName>style.color</p:attrName>
                                        </p:attrNameLst>
                                      </p:cBhvr>
                                      <p:to>
                                        <a:srgbClr val="77320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4000">
              <a:schemeClr val="accent5">
                <a:lumMod val="60000"/>
                <a:lumOff val="40000"/>
              </a:schemeClr>
            </a:gs>
            <a:gs pos="100000">
              <a:schemeClr val="accent5">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2D04B4-45C6-46ED-B726-D77347076E9B}"/>
              </a:ext>
            </a:extLst>
          </p:cNvPr>
          <p:cNvSpPr>
            <a:spLocks noGrp="1"/>
          </p:cNvSpPr>
          <p:nvPr>
            <p:ph type="title"/>
          </p:nvPr>
        </p:nvSpPr>
        <p:spPr>
          <a:xfrm>
            <a:off x="908147" y="189310"/>
            <a:ext cx="9905998" cy="669106"/>
          </a:xfrm>
        </p:spPr>
        <p:txBody>
          <a:bodyPr/>
          <a:lstStyle/>
          <a:p>
            <a:pPr algn="ctr"/>
            <a:endParaRPr lang="en-US" sz="4000" b="1" dirty="0">
              <a:solidFill>
                <a:schemeClr val="bg2">
                  <a:lumMod val="50000"/>
                </a:schemeClr>
              </a:solidFill>
              <a:latin typeface="Calibri" panose="020F0502020204030204" pitchFamily="34" charset="0"/>
              <a:ea typeface="Batang" panose="02030600000101010101" pitchFamily="18" charset="-127"/>
              <a:cs typeface="Calibri" panose="020F0502020204030204" pitchFamily="34" charset="0"/>
            </a:endParaRPr>
          </a:p>
        </p:txBody>
      </p:sp>
      <p:sp>
        <p:nvSpPr>
          <p:cNvPr id="5" name="Content Placeholder 4">
            <a:extLst>
              <a:ext uri="{FF2B5EF4-FFF2-40B4-BE49-F238E27FC236}">
                <a16:creationId xmlns:a16="http://schemas.microsoft.com/office/drawing/2014/main" id="{91A94714-F43D-4F3C-B6A7-BF56FD8F4D4B}"/>
              </a:ext>
            </a:extLst>
          </p:cNvPr>
          <p:cNvSpPr>
            <a:spLocks noGrp="1"/>
          </p:cNvSpPr>
          <p:nvPr>
            <p:ph idx="1"/>
          </p:nvPr>
        </p:nvSpPr>
        <p:spPr>
          <a:xfrm>
            <a:off x="1141412" y="1047716"/>
            <a:ext cx="9905999" cy="4743485"/>
          </a:xfrm>
        </p:spPr>
        <p:txBody>
          <a:bodyPr/>
          <a:lstStyle/>
          <a:p>
            <a:endParaRPr lang="en-US" dirty="0"/>
          </a:p>
        </p:txBody>
      </p:sp>
    </p:spTree>
    <p:extLst>
      <p:ext uri="{BB962C8B-B14F-4D97-AF65-F5344CB8AC3E}">
        <p14:creationId xmlns:p14="http://schemas.microsoft.com/office/powerpoint/2010/main" val="339761314"/>
      </p:ext>
    </p:extLst>
  </p:cSld>
  <p:clrMapOvr>
    <a:overrideClrMapping bg1="dk2" tx1="lt1" bg2="dk1" tx2="lt2" accent1="accent1" accent2="accent2" accent3="accent3" accent4="accent4" accent5="accent5" accent6="accent6" hlink="hlink" folHlink="folHlink"/>
  </p:clrMapOvr>
</p:sld>
</file>

<file path=ppt/theme/theme1.xml><?xml version="1.0" encoding="utf-8"?>
<a:theme xmlns:a="http://schemas.openxmlformats.org/drawingml/2006/main" name="DellEMC_external">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themeOverride>
</file>

<file path=ppt/theme/themeOverride2.xml><?xml version="1.0" encoding="utf-8"?>
<a:themeOverride xmlns:a="http://schemas.openxmlformats.org/drawingml/2006/main">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themeOverride>
</file>

<file path=ppt/theme/themeOverride3.xml><?xml version="1.0" encoding="utf-8"?>
<a:themeOverride xmlns:a="http://schemas.openxmlformats.org/drawingml/2006/main">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themeOverride>
</file>

<file path=ppt/theme/themeOverride4.xml><?xml version="1.0" encoding="utf-8"?>
<a:themeOverride xmlns:a="http://schemas.openxmlformats.org/drawingml/2006/main">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41CBB0-BAA0-4983-8F2B-E10AF3358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096F0E7-E7B5-406E-8E94-F0043B2AC7F6}">
  <ds:schemaRefs>
    <ds:schemaRef ds:uri="http://schemas.microsoft.com/sharepoint/v3/contenttype/forms"/>
  </ds:schemaRefs>
</ds:datastoreItem>
</file>

<file path=customXml/itemProps3.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354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Batang</vt:lpstr>
      <vt:lpstr>Arial</vt:lpstr>
      <vt:lpstr>Arial Black</vt:lpstr>
      <vt:lpstr>Calibri</vt:lpstr>
      <vt:lpstr>Century Gothic</vt:lpstr>
      <vt:lpstr>Courier New</vt:lpstr>
      <vt:lpstr>Garamond</vt:lpstr>
      <vt:lpstr>Museo For Dell 300</vt:lpstr>
      <vt:lpstr>Museo Sans For Dell</vt:lpstr>
      <vt:lpstr>Wingdings</vt:lpstr>
      <vt:lpstr>DellEMC_external</vt:lpstr>
      <vt:lpstr>PowerPoint Presentation</vt:lpstr>
      <vt:lpstr>PowerPoint Presentation</vt:lpstr>
      <vt:lpstr>How It Is Different From DEVOPS</vt:lpstr>
      <vt:lpstr>Present State of MLOPS (as-is)</vt:lpstr>
      <vt:lpstr>Next Step – Automated Testing and Retraining (CT)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2020-04-19T13:16:51Z</dcterms:created>
  <dcterms:modified xsi:type="dcterms:W3CDTF">2020-04-22T11:46:36Z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7de70ee2-0cb4-4d60-aee5-75ef2c4c8a90_Enabled">
    <vt:lpwstr>True</vt:lpwstr>
  </property>
  <property fmtid="{D5CDD505-2E9C-101B-9397-08002B2CF9AE}" pid="4" name="MSIP_Label_7de70ee2-0cb4-4d60-aee5-75ef2c4c8a90_SiteId">
    <vt:lpwstr>945c199a-83a2-4e80-9f8c-5a91be5752dd</vt:lpwstr>
  </property>
  <property fmtid="{D5CDD505-2E9C-101B-9397-08002B2CF9AE}" pid="5" name="MSIP_Label_7de70ee2-0cb4-4d60-aee5-75ef2c4c8a90_Owner">
    <vt:lpwstr>Sukanta_Nath@Dell.com</vt:lpwstr>
  </property>
  <property fmtid="{D5CDD505-2E9C-101B-9397-08002B2CF9AE}" pid="6" name="MSIP_Label_7de70ee2-0cb4-4d60-aee5-75ef2c4c8a90_SetDate">
    <vt:lpwstr>2020-04-19T13:22:03.6232512Z</vt:lpwstr>
  </property>
  <property fmtid="{D5CDD505-2E9C-101B-9397-08002B2CF9AE}" pid="7" name="MSIP_Label_7de70ee2-0cb4-4d60-aee5-75ef2c4c8a90_Name">
    <vt:lpwstr>Internal Use</vt:lpwstr>
  </property>
  <property fmtid="{D5CDD505-2E9C-101B-9397-08002B2CF9AE}" pid="8" name="MSIP_Label_7de70ee2-0cb4-4d60-aee5-75ef2c4c8a90_Application">
    <vt:lpwstr>Microsoft Azure Information Protection</vt:lpwstr>
  </property>
  <property fmtid="{D5CDD505-2E9C-101B-9397-08002B2CF9AE}" pid="9" name="MSIP_Label_7de70ee2-0cb4-4d60-aee5-75ef2c4c8a90_ActionId">
    <vt:lpwstr>f6943984-e038-4d34-949a-9a9441bedc6d</vt:lpwstr>
  </property>
  <property fmtid="{D5CDD505-2E9C-101B-9397-08002B2CF9AE}" pid="10" name="MSIP_Label_7de70ee2-0cb4-4d60-aee5-75ef2c4c8a90_Extended_MSFT_Method">
    <vt:lpwstr>Manual</vt:lpwstr>
  </property>
  <property fmtid="{D5CDD505-2E9C-101B-9397-08002B2CF9AE}" pid="11" name="MSIP_Label_da6fab74-d5af-4af7-a9a4-78d84655a626_Enabled">
    <vt:lpwstr>True</vt:lpwstr>
  </property>
  <property fmtid="{D5CDD505-2E9C-101B-9397-08002B2CF9AE}" pid="12" name="MSIP_Label_da6fab74-d5af-4af7-a9a4-78d84655a626_SiteId">
    <vt:lpwstr>945c199a-83a2-4e80-9f8c-5a91be5752dd</vt:lpwstr>
  </property>
  <property fmtid="{D5CDD505-2E9C-101B-9397-08002B2CF9AE}" pid="13" name="MSIP_Label_da6fab74-d5af-4af7-a9a4-78d84655a626_Owner">
    <vt:lpwstr>Sukanta_Nath@Dell.com</vt:lpwstr>
  </property>
  <property fmtid="{D5CDD505-2E9C-101B-9397-08002B2CF9AE}" pid="14" name="MSIP_Label_da6fab74-d5af-4af7-a9a4-78d84655a626_SetDate">
    <vt:lpwstr>2020-04-19T13:22:03.6232512Z</vt:lpwstr>
  </property>
  <property fmtid="{D5CDD505-2E9C-101B-9397-08002B2CF9AE}" pid="15" name="MSIP_Label_da6fab74-d5af-4af7-a9a4-78d84655a626_Name">
    <vt:lpwstr>Visual Marking</vt:lpwstr>
  </property>
  <property fmtid="{D5CDD505-2E9C-101B-9397-08002B2CF9AE}" pid="16" name="MSIP_Label_da6fab74-d5af-4af7-a9a4-78d84655a626_Application">
    <vt:lpwstr>Microsoft Azure Information Protection</vt:lpwstr>
  </property>
  <property fmtid="{D5CDD505-2E9C-101B-9397-08002B2CF9AE}" pid="17" name="MSIP_Label_da6fab74-d5af-4af7-a9a4-78d84655a626_ActionId">
    <vt:lpwstr>f6943984-e038-4d34-949a-9a9441bedc6d</vt:lpwstr>
  </property>
  <property fmtid="{D5CDD505-2E9C-101B-9397-08002B2CF9AE}" pid="18" name="MSIP_Label_da6fab74-d5af-4af7-a9a4-78d84655a626_Parent">
    <vt:lpwstr>7de70ee2-0cb4-4d60-aee5-75ef2c4c8a90</vt:lpwstr>
  </property>
  <property fmtid="{D5CDD505-2E9C-101B-9397-08002B2CF9AE}" pid="19" name="MSIP_Label_da6fab74-d5af-4af7-a9a4-78d84655a626_Extended_MSFT_Method">
    <vt:lpwstr>Manual</vt:lpwstr>
  </property>
  <property fmtid="{D5CDD505-2E9C-101B-9397-08002B2CF9AE}" pid="20" name="aiplabel">
    <vt:lpwstr>Internal Use Visual Marking</vt:lpwstr>
  </property>
</Properties>
</file>