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8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52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9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2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1252127-C1AE-40A7-B307-44B08F3E27C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DB4BD-2AB9-4F86-BA02-6685F39A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816A-B933-494C-8FB8-01CB71C9C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22997-740E-4818-A9C1-3CADD807D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3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EEA6DB-55D1-4151-A5B1-00D2E7B028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55878" t="16382" r="15555" b="5207"/>
          <a:stretch/>
        </p:blipFill>
        <p:spPr>
          <a:xfrm>
            <a:off x="4068762" y="301625"/>
            <a:ext cx="4054475" cy="62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2E81A-FF59-4710-A8B7-1D8D9FDC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294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29B8-006C-4BF3-81DD-2B73E146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721D-D49C-4EB1-BF32-0272CBB8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teaches computers to do what comes naturally to humans and animals: learn from experience. </a:t>
            </a:r>
          </a:p>
          <a:p>
            <a:r>
              <a:rPr lang="en-US" dirty="0"/>
              <a:t>Machine learning algorithms use computational methods to “learn” information directly from data without relying on a predetermined equation as a model. </a:t>
            </a:r>
          </a:p>
          <a:p>
            <a:r>
              <a:rPr lang="en-US" dirty="0"/>
              <a:t>The algorithms adaptively improve their performance as the number of samples available for learning increases. </a:t>
            </a:r>
          </a:p>
        </p:txBody>
      </p:sp>
    </p:spTree>
    <p:extLst>
      <p:ext uri="{BB962C8B-B14F-4D97-AF65-F5344CB8AC3E}">
        <p14:creationId xmlns:p14="http://schemas.microsoft.com/office/powerpoint/2010/main" val="116545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8AF7-75E7-46CC-8B4D-E6D8A7A4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Data, More Questions, Better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C43C-69D7-40D5-9BFC-17248519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algorithms find natural patterns in data that generate insight and help you make better decisions and predictions. </a:t>
            </a:r>
          </a:p>
          <a:p>
            <a:r>
              <a:rPr lang="en-US" dirty="0"/>
              <a:t>They are used every day to make critical decisions in medical diagnosis, stock trading, energy load forecasting, and more. </a:t>
            </a:r>
          </a:p>
          <a:p>
            <a:r>
              <a:rPr lang="en-US" dirty="0"/>
              <a:t>Media sites rely on machine learning to sift through millions of options to give you song or movie recommendations. </a:t>
            </a:r>
          </a:p>
          <a:p>
            <a:r>
              <a:rPr lang="en-US" dirty="0"/>
              <a:t>Retailers use it to gain insight into their customers’ purchasing behavior.</a:t>
            </a:r>
          </a:p>
        </p:txBody>
      </p:sp>
    </p:spTree>
    <p:extLst>
      <p:ext uri="{BB962C8B-B14F-4D97-AF65-F5344CB8AC3E}">
        <p14:creationId xmlns:p14="http://schemas.microsoft.com/office/powerpoint/2010/main" val="65620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BE9D-56B0-4A05-96F5-7C049433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57C5-9CAD-4D5F-8145-EECA387A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rise in big data, machine learning has become particularly important for solving problems in areas like these: </a:t>
            </a:r>
          </a:p>
          <a:p>
            <a:pPr lvl="1"/>
            <a:r>
              <a:rPr lang="en-US" dirty="0"/>
              <a:t>Computational finance, for credit scoring and algorithmic trading </a:t>
            </a:r>
          </a:p>
          <a:p>
            <a:pPr lvl="1"/>
            <a:r>
              <a:rPr lang="en-US" dirty="0"/>
              <a:t>Image processing and computer vision, for face recognition, motion detection, and object detection </a:t>
            </a:r>
          </a:p>
          <a:p>
            <a:pPr lvl="1"/>
            <a:r>
              <a:rPr lang="en-US" dirty="0"/>
              <a:t>Computational biology, for tumor detection, drug discovery, and DNA sequencing </a:t>
            </a:r>
          </a:p>
          <a:p>
            <a:pPr lvl="1"/>
            <a:r>
              <a:rPr lang="en-US" dirty="0"/>
              <a:t>Energy production, for price and load forecasting </a:t>
            </a:r>
          </a:p>
          <a:p>
            <a:pPr lvl="1"/>
            <a:r>
              <a:rPr lang="en-US" dirty="0"/>
              <a:t>Automotive, aerospace, and manufacturing, for predictive maintenance </a:t>
            </a:r>
          </a:p>
          <a:p>
            <a:pPr lvl="1"/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0313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BD65-A17C-44B4-B4A6-9C1F4AEC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Machine Learning Works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3B163C-3A60-4C3D-B6CD-738138242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62" t="34574" r="15203" b="18379"/>
          <a:stretch/>
        </p:blipFill>
        <p:spPr>
          <a:xfrm>
            <a:off x="838199" y="2265528"/>
            <a:ext cx="9717203" cy="36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B225-E38B-460E-9B96-12799262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71D8-F83C-404E-B71D-13B1A299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supervised machine learning is to build a model that makes predictions based on evidence in the presence of uncertainty. </a:t>
            </a:r>
          </a:p>
          <a:p>
            <a:r>
              <a:rPr lang="en-US" dirty="0"/>
              <a:t>A supervised learning algorithm takes a known set of input data and known responses to the data (output) and trains a model to generate reasonable predictions for the response to new data.</a:t>
            </a:r>
          </a:p>
        </p:txBody>
      </p:sp>
    </p:spTree>
    <p:extLst>
      <p:ext uri="{BB962C8B-B14F-4D97-AF65-F5344CB8AC3E}">
        <p14:creationId xmlns:p14="http://schemas.microsoft.com/office/powerpoint/2010/main" val="97916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6917-D7B1-4481-9F11-E1E7E66D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65A1-AC54-4FE6-89EA-EC775EA7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 uses classification and regression techniques to develop predictive models. </a:t>
            </a:r>
          </a:p>
          <a:p>
            <a:r>
              <a:rPr lang="en-US" b="1" dirty="0"/>
              <a:t>Classification techniques predict discrete responses</a:t>
            </a:r>
            <a:r>
              <a:rPr lang="en-US" dirty="0"/>
              <a:t>—for example, whether an email is genuine or spam, or whether a tumor is cancerous or benign. Classification models classify input data into categories. Typical applications include medical imaging, speech recognition, and credit scoring. </a:t>
            </a:r>
          </a:p>
          <a:p>
            <a:r>
              <a:rPr lang="en-US" b="1" dirty="0"/>
              <a:t>Regression techniques predict continuous responses</a:t>
            </a:r>
            <a:r>
              <a:rPr lang="en-US" dirty="0"/>
              <a:t>— for example, changes in temperature or fluctuations in power demand. Typical applications include electricity load forecasting and algorithmic trading.</a:t>
            </a:r>
          </a:p>
        </p:txBody>
      </p:sp>
    </p:spTree>
    <p:extLst>
      <p:ext uri="{BB962C8B-B14F-4D97-AF65-F5344CB8AC3E}">
        <p14:creationId xmlns:p14="http://schemas.microsoft.com/office/powerpoint/2010/main" val="321121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DDDE-10BB-441C-B39B-85560BE1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Supervised Learning to Predict Heart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41A5-ECD9-4635-800A-8D5EB983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clinicians want to predict whether someone will have a heart attack within a year. </a:t>
            </a:r>
          </a:p>
          <a:p>
            <a:r>
              <a:rPr lang="en-US" dirty="0"/>
              <a:t>They have data on previous patients, including age, weight, height, and blood pressure. </a:t>
            </a:r>
          </a:p>
          <a:p>
            <a:r>
              <a:rPr lang="en-US" dirty="0"/>
              <a:t>They know whether the previous patients had heart attacks within a year. </a:t>
            </a:r>
          </a:p>
          <a:p>
            <a:r>
              <a:rPr lang="en-US" dirty="0"/>
              <a:t>So the problem is combining the existing data into a model that can predict whether a new person will have a heart attack within a year.</a:t>
            </a:r>
          </a:p>
        </p:txBody>
      </p:sp>
    </p:spTree>
    <p:extLst>
      <p:ext uri="{BB962C8B-B14F-4D97-AF65-F5344CB8AC3E}">
        <p14:creationId xmlns:p14="http://schemas.microsoft.com/office/powerpoint/2010/main" val="292215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7979-8C01-4FED-87D2-7230CD64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BA9F-5286-4126-A743-2A123479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finds hidden patterns or intrinsic structures in data. </a:t>
            </a:r>
          </a:p>
          <a:p>
            <a:r>
              <a:rPr lang="en-US" dirty="0"/>
              <a:t>It is used to draw inferences from datasets consisting of input data without labeled responses. </a:t>
            </a:r>
          </a:p>
          <a:p>
            <a:r>
              <a:rPr lang="en-US" b="1" dirty="0"/>
              <a:t>Clustering</a:t>
            </a:r>
            <a:r>
              <a:rPr lang="en-US" dirty="0"/>
              <a:t> is the most common unsupervised learning technique. </a:t>
            </a:r>
          </a:p>
          <a:p>
            <a:r>
              <a:rPr lang="en-US" dirty="0"/>
              <a:t>It is used for exploratory data analysis to find hidden patterns or groupings in data. </a:t>
            </a:r>
          </a:p>
          <a:p>
            <a:r>
              <a:rPr lang="en-US" dirty="0"/>
              <a:t>Applications for clustering include gene sequence analysis, market research, and object recognition.</a:t>
            </a:r>
          </a:p>
        </p:txBody>
      </p:sp>
    </p:spTree>
    <p:extLst>
      <p:ext uri="{BB962C8B-B14F-4D97-AF65-F5344CB8AC3E}">
        <p14:creationId xmlns:p14="http://schemas.microsoft.com/office/powerpoint/2010/main" val="417015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536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Machine Learning</vt:lpstr>
      <vt:lpstr>What is Machine Learning?</vt:lpstr>
      <vt:lpstr>More Data, More Questions, Better Answers </vt:lpstr>
      <vt:lpstr>Real-World Applications </vt:lpstr>
      <vt:lpstr>How Machine Learning Works </vt:lpstr>
      <vt:lpstr>Supervised Learning</vt:lpstr>
      <vt:lpstr>Supervised Learning</vt:lpstr>
      <vt:lpstr>Using Supervised Learning to Predict Heart Attacks</vt:lpstr>
      <vt:lpstr>Unsupervised Learning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Sukanta Ghosh</dc:creator>
  <cp:lastModifiedBy>Sukanta Ghosh</cp:lastModifiedBy>
  <cp:revision>5</cp:revision>
  <dcterms:created xsi:type="dcterms:W3CDTF">2020-03-30T19:48:59Z</dcterms:created>
  <dcterms:modified xsi:type="dcterms:W3CDTF">2020-03-30T19:57:54Z</dcterms:modified>
</cp:coreProperties>
</file>