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D163-2D5A-4FA2-BF6A-CB4BBE33E225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53C7-B441-4777-802F-F19573E0F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4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D163-2D5A-4FA2-BF6A-CB4BBE33E225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53C7-B441-4777-802F-F19573E0F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6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D163-2D5A-4FA2-BF6A-CB4BBE33E225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53C7-B441-4777-802F-F19573E0F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1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D163-2D5A-4FA2-BF6A-CB4BBE33E225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53C7-B441-4777-802F-F19573E0F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51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D163-2D5A-4FA2-BF6A-CB4BBE33E225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53C7-B441-4777-802F-F19573E0F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3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D163-2D5A-4FA2-BF6A-CB4BBE33E225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53C7-B441-4777-802F-F19573E0F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8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D163-2D5A-4FA2-BF6A-CB4BBE33E225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53C7-B441-4777-802F-F19573E0F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81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D163-2D5A-4FA2-BF6A-CB4BBE33E225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53C7-B441-4777-802F-F19573E0F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76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D163-2D5A-4FA2-BF6A-CB4BBE33E225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53C7-B441-4777-802F-F19573E0F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32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D163-2D5A-4FA2-BF6A-CB4BBE33E225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53C7-B441-4777-802F-F19573E0F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29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D163-2D5A-4FA2-BF6A-CB4BBE33E225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53C7-B441-4777-802F-F19573E0F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4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0D163-2D5A-4FA2-BF6A-CB4BBE33E225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B53C7-B441-4777-802F-F19573E0F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69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13800" dirty="0" smtClean="0"/>
              <a:t/>
            </a:r>
            <a:br>
              <a:rPr lang="en-US" sz="13800" dirty="0" smtClean="0"/>
            </a:br>
            <a:r>
              <a:rPr lang="en-US" sz="13800" dirty="0" smtClean="0"/>
              <a:t>UNIX </a:t>
            </a:r>
            <a:endParaRPr lang="en-US" sz="13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1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225825"/>
              </p:ext>
            </p:extLst>
          </p:nvPr>
        </p:nvGraphicFramePr>
        <p:xfrm>
          <a:off x="838201" y="1056064"/>
          <a:ext cx="10515598" cy="3915180"/>
        </p:xfrm>
        <a:graphic>
          <a:graphicData uri="http://schemas.openxmlformats.org/drawingml/2006/table">
            <a:tbl>
              <a:tblPr/>
              <a:tblGrid>
                <a:gridCol w="10515598"/>
              </a:tblGrid>
              <a:tr h="6525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use MySQL on your computer, you'll need?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525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a) FTP and Telnet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525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b) Some sort of client program to access the databases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525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c) A Browser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525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d) Perl, PHP or Java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525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Answer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: b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06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6700085"/>
              </p:ext>
            </p:extLst>
          </p:nvPr>
        </p:nvGraphicFramePr>
        <p:xfrm>
          <a:off x="927279" y="914402"/>
          <a:ext cx="10426520" cy="3646962"/>
        </p:xfrm>
        <a:graphic>
          <a:graphicData uri="http://schemas.openxmlformats.org/drawingml/2006/table">
            <a:tbl>
              <a:tblPr/>
              <a:tblGrid>
                <a:gridCol w="10426520"/>
              </a:tblGrid>
              <a:tr h="6078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In a LIKE clause, you can could ask for any value ending in "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qpt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" by writing</a:t>
                      </a:r>
                      <a:endParaRPr lang="en-US" sz="2000" dirty="0"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078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a) LIKE %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qpt</a:t>
                      </a:r>
                      <a:endParaRPr lang="en-US" sz="2000" dirty="0"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078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b) LIKE *ton</a:t>
                      </a:r>
                      <a:endParaRPr lang="en-US" sz="2000"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078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c) LIKE ton$</a:t>
                      </a:r>
                      <a:endParaRPr lang="en-US" sz="2000"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078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d) LIKE ^.*ton$</a:t>
                      </a:r>
                      <a:endParaRPr lang="en-US" sz="2000"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078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</a:rPr>
                        <a:t>Answer</a:t>
                      </a:r>
                      <a:r>
                        <a:rPr lang="en-US" sz="2000" baseline="0" dirty="0" smtClean="0">
                          <a:effectLst/>
                          <a:latin typeface="+mn-lt"/>
                        </a:rPr>
                        <a:t> : a</a:t>
                      </a:r>
                      <a:endParaRPr lang="en-US" sz="2000" dirty="0"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966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0730654"/>
              </p:ext>
            </p:extLst>
          </p:nvPr>
        </p:nvGraphicFramePr>
        <p:xfrm>
          <a:off x="798490" y="1056068"/>
          <a:ext cx="10555309" cy="3873729"/>
        </p:xfrm>
        <a:graphic>
          <a:graphicData uri="http://schemas.openxmlformats.org/drawingml/2006/table">
            <a:tbl>
              <a:tblPr/>
              <a:tblGrid>
                <a:gridCol w="10555309"/>
              </a:tblGrid>
              <a:tr h="124762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Primary Key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does allow the Null Values. where as in</a:t>
                      </a:r>
                      <a:b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Unique key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doesn't accept the Null values.</a:t>
                      </a:r>
                      <a:b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800" b="0" i="0" u="non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Question: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/>
                      </a:r>
                      <a:b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 or False ?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2887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a) False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85541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b)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Answer :  a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907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9927437"/>
              </p:ext>
            </p:extLst>
          </p:nvPr>
        </p:nvGraphicFramePr>
        <p:xfrm>
          <a:off x="838201" y="1043186"/>
          <a:ext cx="10515598" cy="3518178"/>
        </p:xfrm>
        <a:graphic>
          <a:graphicData uri="http://schemas.openxmlformats.org/drawingml/2006/table">
            <a:tbl>
              <a:tblPr/>
              <a:tblGrid>
                <a:gridCol w="10515598"/>
              </a:tblGrid>
              <a:tr h="5863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 a SELECT with a GROUP BY clause, a WHERE clause, and a HAVING clause, the WHERE conditions are applied before the HAVING conditions.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863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a) True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863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b) Fasle</a:t>
                      </a:r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863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c) Either True or False</a:t>
                      </a:r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863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d) None of the above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863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</a:rPr>
                        <a:t>Answer : a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842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2276"/>
            <a:ext cx="10515600" cy="56746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 What are Commands?</a:t>
            </a:r>
            <a:br>
              <a:rPr lang="en-US" dirty="0"/>
            </a:br>
            <a:r>
              <a:rPr lang="en-US" dirty="0"/>
              <a:t>a) specific instructions for performing a particular task</a:t>
            </a:r>
            <a:br>
              <a:rPr lang="en-US" dirty="0"/>
            </a:br>
            <a:r>
              <a:rPr lang="en-US" dirty="0"/>
              <a:t>b) part of the operating system</a:t>
            </a:r>
            <a:br>
              <a:rPr lang="en-US" dirty="0"/>
            </a:br>
            <a:r>
              <a:rPr lang="en-US" dirty="0"/>
              <a:t>c) part of the shell</a:t>
            </a:r>
            <a:br>
              <a:rPr lang="en-US" dirty="0"/>
            </a:br>
            <a:r>
              <a:rPr lang="en-US" dirty="0"/>
              <a:t>d) special instructions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Answer</a:t>
            </a:r>
            <a:r>
              <a:rPr lang="en-US" dirty="0"/>
              <a:t>: 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21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8642"/>
            <a:ext cx="10515600" cy="5288321"/>
          </a:xfrm>
        </p:spPr>
        <p:txBody>
          <a:bodyPr/>
          <a:lstStyle/>
          <a:p>
            <a:r>
              <a:rPr lang="en-US" dirty="0"/>
              <a:t>Which of the following is not a valid option of </a:t>
            </a:r>
            <a:r>
              <a:rPr lang="en-US" dirty="0" err="1"/>
              <a:t>uname</a:t>
            </a:r>
            <a:r>
              <a:rPr lang="en-US" dirty="0"/>
              <a:t>?</a:t>
            </a:r>
            <a:br>
              <a:rPr lang="en-US" dirty="0"/>
            </a:br>
            <a:r>
              <a:rPr lang="en-US" dirty="0"/>
              <a:t>a) -a</a:t>
            </a:r>
            <a:br>
              <a:rPr lang="en-US" dirty="0"/>
            </a:br>
            <a:r>
              <a:rPr lang="en-US" dirty="0"/>
              <a:t>b) -s</a:t>
            </a:r>
            <a:br>
              <a:rPr lang="en-US" dirty="0"/>
            </a:br>
            <a:r>
              <a:rPr lang="en-US" dirty="0"/>
              <a:t>c) -v</a:t>
            </a:r>
            <a:br>
              <a:rPr lang="en-US" dirty="0"/>
            </a:br>
            <a:r>
              <a:rPr lang="en-US" dirty="0"/>
              <a:t>d) -z</a:t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Answer</a:t>
            </a:r>
            <a:r>
              <a:rPr lang="en-US" dirty="0"/>
              <a:t>: 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17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8186"/>
            <a:ext cx="10515600" cy="55587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What is the output of who command?</a:t>
            </a:r>
            <a:br>
              <a:rPr lang="en-US" dirty="0"/>
            </a:br>
            <a:r>
              <a:rPr lang="en-US" dirty="0"/>
              <a:t>a) display information about users who are currently logged in.</a:t>
            </a:r>
            <a:br>
              <a:rPr lang="en-US" dirty="0"/>
            </a:br>
            <a:r>
              <a:rPr lang="en-US" dirty="0"/>
              <a:t>b) display file hierarchy</a:t>
            </a:r>
            <a:br>
              <a:rPr lang="en-US" dirty="0"/>
            </a:br>
            <a:r>
              <a:rPr lang="en-US" dirty="0"/>
              <a:t>c) display administrator information</a:t>
            </a:r>
            <a:br>
              <a:rPr lang="en-US" dirty="0"/>
            </a:br>
            <a:r>
              <a:rPr lang="en-US" dirty="0"/>
              <a:t>d) display processes</a:t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Answer</a:t>
            </a:r>
            <a:r>
              <a:rPr lang="en-US" dirty="0"/>
              <a:t>: 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91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7038"/>
          </a:xfrm>
        </p:spPr>
        <p:txBody>
          <a:bodyPr>
            <a:normAutofit/>
          </a:bodyPr>
          <a:lstStyle/>
          <a:p>
            <a:pPr algn="ctr"/>
            <a:r>
              <a:rPr lang="en-US" sz="11500" dirty="0" smtClean="0"/>
              <a:t>GIT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134382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8186"/>
            <a:ext cx="10515600" cy="55587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Which of the following web hosting service use </a:t>
            </a:r>
            <a:r>
              <a:rPr lang="en-US" dirty="0" err="1"/>
              <a:t>Git</a:t>
            </a:r>
            <a:r>
              <a:rPr lang="en-US" dirty="0"/>
              <a:t> control system ?</a:t>
            </a:r>
            <a:br>
              <a:rPr lang="en-US" dirty="0"/>
            </a:br>
            <a:r>
              <a:rPr lang="en-US" dirty="0"/>
              <a:t>a) </a:t>
            </a:r>
            <a:r>
              <a:rPr lang="en-US" dirty="0" err="1"/>
              <a:t>GitHub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b) Open Hash</a:t>
            </a:r>
            <a:br>
              <a:rPr lang="en-US" dirty="0"/>
            </a:br>
            <a:r>
              <a:rPr lang="en-US" dirty="0"/>
              <a:t>c) </a:t>
            </a:r>
            <a:r>
              <a:rPr lang="en-US" dirty="0" err="1"/>
              <a:t>Git</a:t>
            </a:r>
            <a:r>
              <a:rPr lang="en-US" dirty="0"/>
              <a:t> Bash</a:t>
            </a:r>
            <a:br>
              <a:rPr lang="en-US" dirty="0"/>
            </a:br>
            <a:r>
              <a:rPr lang="en-US" dirty="0"/>
              <a:t>d) None of the mentioned</a:t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Answer</a:t>
            </a:r>
            <a:r>
              <a:rPr lang="en-US" dirty="0"/>
              <a:t>: 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16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8186"/>
            <a:ext cx="10515600" cy="55587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Which of the following command line environment is used for interacting with </a:t>
            </a:r>
            <a:r>
              <a:rPr lang="en-US" dirty="0" err="1"/>
              <a:t>Git</a:t>
            </a:r>
            <a:r>
              <a:rPr lang="en-US" dirty="0"/>
              <a:t> ?</a:t>
            </a:r>
            <a:br>
              <a:rPr lang="en-US" dirty="0"/>
            </a:br>
            <a:r>
              <a:rPr lang="en-US" dirty="0"/>
              <a:t>a) </a:t>
            </a:r>
            <a:r>
              <a:rPr lang="en-US" dirty="0" err="1"/>
              <a:t>GitHub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b) </a:t>
            </a:r>
            <a:r>
              <a:rPr lang="en-US" dirty="0" err="1"/>
              <a:t>Git</a:t>
            </a:r>
            <a:r>
              <a:rPr lang="en-US" dirty="0"/>
              <a:t> Bash</a:t>
            </a:r>
            <a:br>
              <a:rPr lang="en-US" dirty="0"/>
            </a:br>
            <a:r>
              <a:rPr lang="en-US" dirty="0"/>
              <a:t>c) </a:t>
            </a:r>
            <a:r>
              <a:rPr lang="en-US" dirty="0" err="1"/>
              <a:t>Git</a:t>
            </a:r>
            <a:r>
              <a:rPr lang="en-US" dirty="0"/>
              <a:t> Boot</a:t>
            </a:r>
            <a:br>
              <a:rPr lang="en-US" dirty="0"/>
            </a:br>
            <a:r>
              <a:rPr lang="en-US" dirty="0"/>
              <a:t>d) All of the mentioned</a:t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Answer</a:t>
            </a:r>
            <a:r>
              <a:rPr lang="en-US" dirty="0"/>
              <a:t>: 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814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837" y="1150736"/>
            <a:ext cx="10515600" cy="4400058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/>
              <a:t>	MySQL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01667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496112"/>
              </p:ext>
            </p:extLst>
          </p:nvPr>
        </p:nvGraphicFramePr>
        <p:xfrm>
          <a:off x="799564" y="502276"/>
          <a:ext cx="10515598" cy="2743200"/>
        </p:xfrm>
        <a:graphic>
          <a:graphicData uri="http://schemas.openxmlformats.org/drawingml/2006/table">
            <a:tbl>
              <a:tblPr/>
              <a:tblGrid>
                <a:gridCol w="10515598"/>
              </a:tblGrid>
              <a:tr h="6181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remove duplicate rows from the result set of a SELECT use the following keyword:</a:t>
                      </a:r>
                      <a:endParaRPr lang="en-US" sz="2000" dirty="0"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3106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a) NO DUPLICATE</a:t>
                      </a:r>
                      <a:endParaRPr lang="en-US" sz="2000" dirty="0"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893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b) UNIQUE</a:t>
                      </a:r>
                      <a:endParaRPr lang="en-US" sz="2000" dirty="0"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409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c) DISTINCT</a:t>
                      </a:r>
                      <a:endParaRPr lang="en-US" sz="2000" dirty="0"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6363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d) None of the above</a:t>
                      </a:r>
                      <a:endParaRPr lang="en-US" sz="2000" dirty="0"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43944" y="3528811"/>
            <a:ext cx="2086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Answer : 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875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206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 UNIX </vt:lpstr>
      <vt:lpstr>PowerPoint Presentation</vt:lpstr>
      <vt:lpstr>PowerPoint Presentation</vt:lpstr>
      <vt:lpstr>PowerPoint Presentation</vt:lpstr>
      <vt:lpstr>GIT</vt:lpstr>
      <vt:lpstr>PowerPoint Presentation</vt:lpstr>
      <vt:lpstr>PowerPoint Presentation</vt:lpstr>
      <vt:lpstr> MySQL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Hvuser</dc:creator>
  <cp:lastModifiedBy>Hvuser</cp:lastModifiedBy>
  <cp:revision>15</cp:revision>
  <dcterms:created xsi:type="dcterms:W3CDTF">2018-12-03T03:20:34Z</dcterms:created>
  <dcterms:modified xsi:type="dcterms:W3CDTF">2018-12-03T03:45:20Z</dcterms:modified>
</cp:coreProperties>
</file>