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9" r:id="rId4"/>
    <p:sldId id="257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8F52-E425-4128-95DF-B0DBB6BC2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157F-A5BF-D1AD-8530-16A822E5A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53A8-101B-748E-424B-2F358BAD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E194-99ED-1CE4-FCC9-0F31B32B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DD5D-45D3-3E83-1273-F7B59C84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42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CB2B-7741-6A09-1831-BBF9E5DC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FC651-02C7-7AAA-ACBF-49A3A9164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D1BF-C979-74A6-7334-D98780A8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14C9-3114-285C-424A-A694B47A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7399-F351-9FE3-937D-019FDEB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79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9F6C3-BA48-9628-B7C3-E10459058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702BC-2E25-4626-3DC2-40E5341C1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36A9-4A45-5905-6B5A-6BDCD5B8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A3BE-4812-D6DC-38ED-41861B14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D5740-C56C-D1CA-ED57-2B45AF7D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55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8504C-208E-8A36-783E-4C8A3832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1624B-0A34-CB66-BB18-D0FA9A9C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8ABA6-C03A-90D7-DF15-1EC701B7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8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17EB-E532-216B-1E7A-AD5B1933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E6F8-3A97-8178-AA3C-C2F6EF6D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F5C4-500C-E9AF-C759-4E676A61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1BF6-0410-254E-B2B1-03D07DD7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3386-897C-F330-8F39-64038AB6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1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12CA-3165-7FD5-F608-DD433D71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42E41-4118-D635-4E2E-29F579BD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A49D-57D2-3274-7DF9-D882944E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C684-469F-2B8E-D60A-137BFE8F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4F5D-5372-F97E-39F5-269FF18E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0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C332-091B-40F7-5479-FAD4E6FA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CA55-231B-B885-EC39-B421B50A5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B2D43-0E48-59FF-6A7C-627834D75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4EF9D-3085-88CB-9CA9-D1C7738C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79CA2-FDDD-5883-0CF1-97B48B8B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7C7B-A868-3ABE-4950-7695B595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11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6B1D-5A6E-A0D0-28E0-4553B691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4E039-3DBB-C0A6-BC7C-431D0116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E15E6-EB04-6318-0206-0ECD05176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31F23-1E74-AB94-D953-D3BB56D7E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65CC1-3928-70C9-16C7-2594BC2D3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76803-952E-4243-658D-FC93D75F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96024-4274-1CF0-F022-88AD1F38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A1A8A-D626-C586-DF1E-2791839C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7048-E6EE-74C9-FE93-33F16384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BA2D0-4BA2-A488-A232-343F922B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59141-5456-5740-0AD0-58220D01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9BAFE-87FE-76F6-65FD-F5C77F8F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0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1DFFF-BF44-807F-12BB-75436B70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2CF79-2AAD-EBBA-67B8-1AB6EF52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2607-A1DF-D09D-5304-1A00C6D2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6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8419-CF65-7ACD-6283-FCAB94C1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F6F0-24DD-420E-A042-8EA28C90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C53FB-06B7-0649-CDBF-D820EAD33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2F02-C8F0-D83B-76F9-7558F2F7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97D50-6257-C5C5-34E5-7F4CF6B2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F8047-66CC-0789-FB24-28D7CC4A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68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0948-C403-99EC-5AA2-8C0EF07A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67D13-D1A4-81D9-21EE-EB0F88BE7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E7578-2093-81EC-F181-9E51CAF4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C6BB-BE45-5526-445F-1E938517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44E7-6463-FA01-D191-F21F2ED4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85F80-970E-3A7B-1DC0-53C2351D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F3F55-167B-FD85-8705-65E41A5B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90AA6-181A-6DFA-9711-BBE80098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FCE2-4FDB-823B-C86C-797BCAA49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BF5251-9384-4918-B411-C370B3BCE898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98BF9-426D-32A1-EAD6-9953A7E49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D999-4F07-FB21-F66D-2266BADFB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50629-811B-4727-8BA6-B64F91E05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1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2473B-FAA7-459A-725B-A498F38D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FF809-9458-37DC-9B6D-6F886C98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4CC8-5F18-A91E-3FBC-0E686C118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644F7-050F-4EFC-89AE-597A381EFB2E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020C1-8C37-4555-E787-81ABEBD74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89A3-4ED7-A7CD-34BB-AF0EE638E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EB2AC-14A4-530F-9E3D-F3767E021649}"/>
              </a:ext>
            </a:extLst>
          </p:cNvPr>
          <p:cNvSpPr txBox="1"/>
          <p:nvPr/>
        </p:nvSpPr>
        <p:spPr>
          <a:xfrm>
            <a:off x="2840762" y="186529"/>
            <a:ext cx="7226710" cy="52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u="sng" dirty="0" err="1">
                <a:solidFill>
                  <a:srgbClr val="FF0000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upGrad</a:t>
            </a:r>
            <a:r>
              <a:rPr lang="en-US" sz="2800" u="sng" dirty="0"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 Data Science Capstone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8794E-3BE0-6E84-EDE0-174D1D85527D}"/>
              </a:ext>
            </a:extLst>
          </p:cNvPr>
          <p:cNvSpPr txBox="1"/>
          <p:nvPr/>
        </p:nvSpPr>
        <p:spPr>
          <a:xfrm>
            <a:off x="7655903" y="516278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Sukanya Sadhu</a:t>
            </a:r>
            <a:endParaRPr lang="en-IN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412B5-E8D4-F432-F174-4E89CBA94DFC}"/>
              </a:ext>
            </a:extLst>
          </p:cNvPr>
          <p:cNvSpPr txBox="1"/>
          <p:nvPr/>
        </p:nvSpPr>
        <p:spPr>
          <a:xfrm>
            <a:off x="5828706" y="2050508"/>
            <a:ext cx="59883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Shopping Recommender</a:t>
            </a:r>
            <a:endParaRPr lang="en-IN" sz="66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Several colorful shopping bags&#10;&#10;Description automatically generated">
            <a:extLst>
              <a:ext uri="{FF2B5EF4-FFF2-40B4-BE49-F238E27FC236}">
                <a16:creationId xmlns:a16="http://schemas.microsoft.com/office/drawing/2014/main" id="{F65D251A-C1D4-3F56-7214-6018B2DA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2" y="1490377"/>
            <a:ext cx="5248300" cy="41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2"/>
    </mc:Choice>
    <mc:Fallback xmlns="">
      <p:transition spd="slow" advTm="118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ree arrows on bullseye">
            <a:extLst>
              <a:ext uri="{FF2B5EF4-FFF2-40B4-BE49-F238E27FC236}">
                <a16:creationId xmlns:a16="http://schemas.microsoft.com/office/drawing/2014/main" id="{B3A6EABF-A1EF-4240-1D98-4F1FFC2F5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" r="38217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D9090F-F5FC-B9E8-B0BA-7EB551B24E9C}"/>
              </a:ext>
            </a:extLst>
          </p:cNvPr>
          <p:cNvSpPr txBox="1"/>
          <p:nvPr/>
        </p:nvSpPr>
        <p:spPr>
          <a:xfrm>
            <a:off x="279367" y="401864"/>
            <a:ext cx="4620584" cy="61488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Project Target: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EC64F-4044-DF9D-6C2E-F3913066DC64}"/>
              </a:ext>
            </a:extLst>
          </p:cNvPr>
          <p:cNvSpPr txBox="1"/>
          <p:nvPr/>
        </p:nvSpPr>
        <p:spPr>
          <a:xfrm>
            <a:off x="681805" y="1284248"/>
            <a:ext cx="5768158" cy="235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Recommend products to customers based on their historical purchase data and browsing behavior.</a:t>
            </a:r>
            <a:endParaRPr lang="en-IN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Enhance the customer shopping experience by providing personalized and relevant product suggestions.</a:t>
            </a:r>
            <a:endParaRPr lang="en-IN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Increase customer engagement and satisfaction by accurately predicting products of interest.</a:t>
            </a:r>
            <a:endParaRPr lang="en-IN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5FFDA-0125-7FFA-D823-1FD6E1F1D3FB}"/>
              </a:ext>
            </a:extLst>
          </p:cNvPr>
          <p:cNvSpPr txBox="1"/>
          <p:nvPr/>
        </p:nvSpPr>
        <p:spPr>
          <a:xfrm>
            <a:off x="421458" y="3830054"/>
            <a:ext cx="4620584" cy="700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Tools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FA816-580F-CD6A-7CD9-69D215B21E9F}"/>
              </a:ext>
            </a:extLst>
          </p:cNvPr>
          <p:cNvSpPr txBox="1"/>
          <p:nvPr/>
        </p:nvSpPr>
        <p:spPr>
          <a:xfrm>
            <a:off x="799792" y="4586460"/>
            <a:ext cx="4620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Jupyter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Notebook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Python Libraries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numpy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scikit-learn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matplotlib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5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35"/>
    </mc:Choice>
    <mc:Fallback>
      <p:transition spd="slow" advTm="209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8655C-2EBA-DC8C-AE47-798AA8EED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90"/>
          <a:stretch/>
        </p:blipFill>
        <p:spPr>
          <a:xfrm>
            <a:off x="688258" y="190435"/>
            <a:ext cx="4866968" cy="6477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33014-106A-7732-4142-D1CD72C28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435"/>
            <a:ext cx="5291233" cy="63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C4B78-1EAD-CDEB-5622-44E456E6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13" y="1136594"/>
            <a:ext cx="9545836" cy="5721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4D2F2-A54A-E4D3-5149-A3F8A113D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1" y="494308"/>
            <a:ext cx="2414692" cy="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0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E920C-9E3D-DAB4-79DE-9F6D6CF1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24" y="117339"/>
            <a:ext cx="9493352" cy="64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6211A-74F7-B279-3F78-AAF0CC0D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62" y="610027"/>
            <a:ext cx="2105319" cy="485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98B7A-D70F-F056-8D6D-B1872AB0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33" y="1220900"/>
            <a:ext cx="620164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0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BE7EA-3A14-F7A1-927F-A4427E96A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9" r="1559"/>
          <a:stretch/>
        </p:blipFill>
        <p:spPr>
          <a:xfrm>
            <a:off x="243279" y="2093697"/>
            <a:ext cx="5640139" cy="2641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C83DF-A929-40A9-F52C-1B6336B3C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32" y="4836221"/>
            <a:ext cx="6964511" cy="1926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28E59-227B-55F6-0B97-C73BC32B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32" y="0"/>
            <a:ext cx="5346127" cy="1992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9C8582-2243-8091-B87D-6FECA6FA1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948" y="4384943"/>
            <a:ext cx="4938052" cy="1850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B7F727-E20C-93A9-3E43-DFD487DFF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572" y="622151"/>
            <a:ext cx="6051196" cy="350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8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D4DE6-7C9E-0018-4F55-77B1ED29AD26}"/>
              </a:ext>
            </a:extLst>
          </p:cNvPr>
          <p:cNvSpPr txBox="1"/>
          <p:nvPr/>
        </p:nvSpPr>
        <p:spPr>
          <a:xfrm>
            <a:off x="6719103" y="142875"/>
            <a:ext cx="4491821" cy="8431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>
                <a:latin typeface="+mj-lt"/>
                <a:ea typeface="+mj-ea"/>
                <a:cs typeface="+mj-cs"/>
              </a:rPr>
              <a:t>Challenges and Summary:</a:t>
            </a:r>
          </a:p>
        </p:txBody>
      </p:sp>
      <p:pic>
        <p:nvPicPr>
          <p:cNvPr id="21" name="Picture 20" descr="Financial graphs on a dark display">
            <a:extLst>
              <a:ext uri="{FF2B5EF4-FFF2-40B4-BE49-F238E27FC236}">
                <a16:creationId xmlns:a16="http://schemas.microsoft.com/office/drawing/2014/main" id="{121EF577-4AA2-291D-73B6-609E96331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8" r="2512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D861F8-3952-E49E-9486-AD4F1C95BAB4}"/>
              </a:ext>
            </a:extLst>
          </p:cNvPr>
          <p:cNvSpPr txBox="1"/>
          <p:nvPr/>
        </p:nvSpPr>
        <p:spPr>
          <a:xfrm>
            <a:off x="6260735" y="1329827"/>
            <a:ext cx="5408555" cy="4977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challenging because it has multiple categorical features. So, the first important step was to use feature-selection to choose the important features and one-hat encoding to convert the categorical data to numerical.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contained few missing values but it was less than 10% so the rows containing missing values were dropped.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contained few duplicate values which were also dropped.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‘Age’ column was created using the DOB and purchase date columns.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10 different classification models e.g. Logistic Regression, KNN, random forest, decision trees etc. Highest accuracy was achieved by Bagging Classifier (79.9%) and Random Forest (79.8%). </a:t>
            </a:r>
          </a:p>
        </p:txBody>
      </p:sp>
    </p:spTree>
    <p:extLst>
      <p:ext uri="{BB962C8B-B14F-4D97-AF65-F5344CB8AC3E}">
        <p14:creationId xmlns:p14="http://schemas.microsoft.com/office/powerpoint/2010/main" val="146313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718"/>
    </mc:Choice>
    <mc:Fallback>
      <p:transition spd="slow" advTm="52718"/>
    </mc:Fallback>
  </mc:AlternateContent>
  <p:extLst>
    <p:ext uri="{3A86A75C-4F4B-4683-9AE1-C65F6400EC91}">
      <p14:laserTraceLst xmlns:p14="http://schemas.microsoft.com/office/powerpoint/2010/main">
        <p14:tracePtLst>
          <p14:tracePt t="617" x="6096000" y="2620963"/>
          <p14:tracePt t="629" x="6051550" y="2770188"/>
          <p14:tracePt t="633" x="6034088" y="2857500"/>
          <p14:tracePt t="639" x="5964238" y="3014663"/>
          <p14:tracePt t="646" x="5903913" y="3171825"/>
          <p14:tracePt t="653" x="5868988" y="3294063"/>
          <p14:tracePt t="660" x="5834063" y="3398838"/>
          <p14:tracePt t="667" x="5799138" y="3503613"/>
          <p14:tracePt t="673" x="5772150" y="3608388"/>
          <p14:tracePt t="682" x="5729288" y="3686175"/>
          <p14:tracePt t="690" x="5719763" y="3713163"/>
          <p14:tracePt t="696" x="5702300" y="3765550"/>
          <p14:tracePt t="711" x="5676900" y="3835400"/>
          <p14:tracePt t="728" x="5659438" y="3870325"/>
          <p14:tracePt t="732" x="5649913" y="3887788"/>
          <p14:tracePt t="747" x="5641975" y="3905250"/>
          <p14:tracePt t="762" x="5632450" y="3905250"/>
          <p14:tracePt t="781" x="5632450" y="3913188"/>
          <p14:tracePt t="816" x="5632450" y="3922713"/>
          <p14:tracePt t="1848" x="5562600" y="3913188"/>
          <p14:tracePt t="1859" x="5467350" y="3878263"/>
          <p14:tracePt t="1865" x="5405438" y="3843338"/>
          <p14:tracePt t="1876" x="5283200" y="3800475"/>
          <p14:tracePt t="1883" x="5230813" y="3773488"/>
          <p14:tracePt t="1894" x="5205413" y="3773488"/>
          <p14:tracePt t="1899" x="5187950" y="3765550"/>
          <p14:tracePt t="1909" x="5178425" y="3765550"/>
          <p14:tracePt t="1916" x="5170488" y="3738563"/>
          <p14:tracePt t="1932" x="5160963" y="3738563"/>
          <p14:tracePt t="1948" x="5143500" y="3730625"/>
          <p14:tracePt t="1969" x="5091113" y="3713163"/>
          <p14:tracePt t="1980" x="5013325" y="3703638"/>
          <p14:tracePt t="3976" x="5170488" y="3625850"/>
          <p14:tracePt t="3990" x="5405438" y="3521075"/>
          <p14:tracePt t="3996" x="5527675" y="3459163"/>
          <p14:tracePt t="4003" x="5694363" y="3346450"/>
          <p14:tracePt t="4018" x="6008688" y="3022600"/>
          <p14:tracePt t="4026" x="6175375" y="2874963"/>
          <p14:tracePt t="4040" x="6427788" y="2611438"/>
          <p14:tracePt t="4050" x="6515100" y="2516188"/>
          <p14:tracePt t="4061" x="6672263" y="2393950"/>
          <p14:tracePt t="4073" x="6716713" y="2359025"/>
          <p14:tracePt t="4083" x="6794500" y="2306638"/>
          <p14:tracePt t="4085" x="6891338" y="2262188"/>
          <p14:tracePt t="4091" x="6908800" y="2236788"/>
          <p14:tracePt t="5454" x="7073900" y="2236788"/>
          <p14:tracePt t="5462" x="7196138" y="2236788"/>
          <p14:tracePt t="5478" x="7519988" y="2201863"/>
          <p14:tracePt t="5483" x="7737475" y="2184400"/>
          <p14:tracePt t="5489" x="7929563" y="2157413"/>
          <p14:tracePt t="5504" x="8288338" y="2062163"/>
          <p14:tracePt t="5511" x="8435975" y="2027238"/>
          <p14:tracePt t="5517" x="8602663" y="1974850"/>
          <p14:tracePt t="5526" x="8742363" y="1947863"/>
          <p14:tracePt t="5533" x="8855075" y="1957388"/>
          <p14:tracePt t="5540" x="8977313" y="1905000"/>
          <p14:tracePt t="5546" x="9021763" y="1905000"/>
          <p14:tracePt t="5554" x="9126538" y="1887538"/>
          <p14:tracePt t="5560" x="9205913" y="1895475"/>
          <p14:tracePt t="5568" x="9248775" y="1878013"/>
          <p14:tracePt t="5575" x="9363075" y="1878013"/>
          <p14:tracePt t="5582" x="9440863" y="1895475"/>
          <p14:tracePt t="5589" x="9502775" y="1895475"/>
          <p14:tracePt t="5597" x="9580563" y="1939925"/>
          <p14:tracePt t="6600" x="9790113" y="1895475"/>
          <p14:tracePt t="6614" x="10166350" y="1843088"/>
          <p14:tracePt t="6629" x="10498138" y="1782763"/>
          <p14:tracePt t="6636" x="10760075" y="1790700"/>
          <p14:tracePt t="6642" x="11091863" y="1790700"/>
          <p14:tracePt t="6650" x="11169650" y="1765300"/>
          <p14:tracePt t="6657" x="11344275" y="1773238"/>
          <p14:tracePt t="6663" x="11466513" y="1782763"/>
          <p14:tracePt t="6670" x="11598275" y="1738313"/>
          <p14:tracePt t="6686" x="11693525" y="1720850"/>
          <p14:tracePt t="6693" x="11728450" y="1720850"/>
          <p14:tracePt t="6700" x="11737975" y="1703388"/>
          <p14:tracePt t="6709" x="11763375" y="1712913"/>
          <p14:tracePt t="6714" x="11772900" y="1712913"/>
          <p14:tracePt t="6733" x="11780838" y="1712913"/>
          <p14:tracePt t="6770" x="11798300" y="1712913"/>
          <p14:tracePt t="6791" x="11807825" y="1712913"/>
          <p14:tracePt t="7104" x="11710988" y="1685925"/>
          <p14:tracePt t="7113" x="11588750" y="1651000"/>
          <p14:tracePt t="7119" x="11449050" y="1651000"/>
          <p14:tracePt t="7127" x="11256963" y="1712913"/>
          <p14:tracePt t="7134" x="11012488" y="1730375"/>
          <p14:tracePt t="7140" x="10785475" y="1703388"/>
          <p14:tracePt t="7149" x="10463213" y="1765300"/>
          <p14:tracePt t="7157" x="10191750" y="1765300"/>
          <p14:tracePt t="7163" x="9974263" y="1800225"/>
          <p14:tracePt t="7177" x="9502775" y="1755775"/>
          <p14:tracePt t="7184" x="9266238" y="1808163"/>
          <p14:tracePt t="7191" x="9153525" y="1835150"/>
          <p14:tracePt t="7199" x="9012238" y="1870075"/>
          <p14:tracePt t="7206" x="8951913" y="1878013"/>
          <p14:tracePt t="7212" x="8847138" y="1912938"/>
          <p14:tracePt t="7219" x="8802688" y="1922463"/>
          <p14:tracePt t="7226" x="8697913" y="1922463"/>
          <p14:tracePt t="7232" x="8689975" y="1922463"/>
          <p14:tracePt t="7240" x="8672513" y="1922463"/>
          <p14:tracePt t="7262" x="8602663" y="1905000"/>
          <p14:tracePt t="7830" x="8715375" y="1939925"/>
          <p14:tracePt t="7837" x="8855075" y="1974850"/>
          <p14:tracePt t="7847" x="9004300" y="2009775"/>
          <p14:tracePt t="7860" x="9231313" y="2035175"/>
          <p14:tracePt t="7866" x="9353550" y="2087563"/>
          <p14:tracePt t="7873" x="9450388" y="2079625"/>
          <p14:tracePt t="7882" x="9625013" y="2114550"/>
          <p14:tracePt t="7888" x="9694863" y="2149475"/>
          <p14:tracePt t="7894" x="9747250" y="2122488"/>
          <p14:tracePt t="7902" x="9859963" y="2174875"/>
          <p14:tracePt t="7911" x="9877425" y="2174875"/>
          <p14:tracePt t="7916" x="9947275" y="2201863"/>
          <p14:tracePt t="7924" x="9956800" y="2209800"/>
          <p14:tracePt t="7929" x="9982200" y="2219325"/>
          <p14:tracePt t="7936" x="9991725" y="2236788"/>
          <p14:tracePt t="7959" x="10026650" y="2262188"/>
          <p14:tracePt t="8649" x="10086975" y="2262188"/>
          <p14:tracePt t="8662" x="10383838" y="2254250"/>
          <p14:tracePt t="8669" x="10533063" y="2254250"/>
          <p14:tracePt t="8684" x="10750550" y="2236788"/>
          <p14:tracePt t="8694" x="10795000" y="2236788"/>
          <p14:tracePt t="8708" x="10995025" y="2271713"/>
          <p14:tracePt t="8723" x="11039475" y="2271713"/>
          <p14:tracePt t="8728" x="11109325" y="2271713"/>
          <p14:tracePt t="8737" x="11117263" y="2271713"/>
          <p14:tracePt t="8747" x="11126788" y="2271713"/>
          <p14:tracePt t="8769" x="11134725" y="2271713"/>
          <p14:tracePt t="8790" x="11144250" y="2271713"/>
          <p14:tracePt t="8833" x="11144250" y="2279650"/>
          <p14:tracePt t="10290" x="11099800" y="2289175"/>
          <p14:tracePt t="10300" x="10977563" y="2271713"/>
          <p14:tracePt t="10306" x="10837863" y="2262188"/>
          <p14:tracePt t="10312" x="10733088" y="2262188"/>
          <p14:tracePt t="10321" x="10645775" y="2262188"/>
          <p14:tracePt t="10328" x="10488613" y="2262188"/>
          <p14:tracePt t="10334" x="10331450" y="2254250"/>
          <p14:tracePt t="10350" x="10061575" y="2201863"/>
          <p14:tracePt t="10362" x="9869488" y="2227263"/>
          <p14:tracePt t="10369" x="9755188" y="2254250"/>
          <p14:tracePt t="10384" x="9607550" y="2254250"/>
          <p14:tracePt t="10393" x="9580563" y="2254250"/>
          <p14:tracePt t="10399" x="9502775" y="2254250"/>
          <p14:tracePt t="10412" x="9467850" y="2254250"/>
          <p14:tracePt t="10737" x="9380538" y="2254250"/>
          <p14:tracePt t="11467" x="9328150" y="2254250"/>
          <p14:tracePt t="11478" x="9240838" y="2262188"/>
          <p14:tracePt t="11490" x="9161463" y="2271713"/>
          <p14:tracePt t="11500" x="9064625" y="2279650"/>
          <p14:tracePt t="11509" x="9039225" y="2279650"/>
          <p14:tracePt t="11517" x="8969375" y="2279650"/>
          <p14:tracePt t="11532" x="8899525" y="2289175"/>
          <p14:tracePt t="11543" x="8820150" y="2297113"/>
          <p14:tracePt t="11558" x="8750300" y="2341563"/>
          <p14:tracePt t="11574" x="8680450" y="2332038"/>
          <p14:tracePt t="11582" x="8655050" y="2349500"/>
          <p14:tracePt t="11595" x="8602663" y="2366963"/>
          <p14:tracePt t="11601" x="8593138" y="2366963"/>
          <p14:tracePt t="11623" x="8575675" y="2366963"/>
          <p14:tracePt t="11656" x="8558213" y="2366963"/>
          <p14:tracePt t="11693" x="8550275" y="2366963"/>
          <p14:tracePt t="11898" x="8550275" y="2376488"/>
          <p14:tracePt t="11912" x="8567738" y="2376488"/>
          <p14:tracePt t="11927" x="8575675" y="2376488"/>
          <p14:tracePt t="11937" x="8602663" y="2384425"/>
          <p14:tracePt t="11943" x="8610600" y="2384425"/>
          <p14:tracePt t="11962" x="8610600" y="2393950"/>
          <p14:tracePt t="11976" x="8655050" y="2411413"/>
          <p14:tracePt t="11998" x="8662988" y="2419350"/>
          <p14:tracePt t="12018" x="8672513" y="2419350"/>
          <p14:tracePt t="12035" x="8680450" y="2428875"/>
          <p14:tracePt t="12056" x="8689975" y="2428875"/>
          <p14:tracePt t="12070" x="8707438" y="2436813"/>
          <p14:tracePt t="12079" x="8724900" y="2446338"/>
          <p14:tracePt t="17293" x="8777288" y="2436813"/>
          <p14:tracePt t="17300" x="8882063" y="2393950"/>
          <p14:tracePt t="17307" x="8924925" y="2384425"/>
          <p14:tracePt t="17314" x="9021763" y="2332038"/>
          <p14:tracePt t="17329" x="9099550" y="2314575"/>
          <p14:tracePt t="17343" x="9161463" y="2306638"/>
          <p14:tracePt t="17350" x="9188450" y="2306638"/>
          <p14:tracePt t="17358" x="9231313" y="2297113"/>
          <p14:tracePt t="17365" x="9248775" y="2289175"/>
          <p14:tracePt t="17372" x="9275763" y="2289175"/>
          <p14:tracePt t="17379" x="9318625" y="2289175"/>
          <p14:tracePt t="17387" x="9353550" y="2289175"/>
          <p14:tracePt t="17393" x="9388475" y="2289175"/>
          <p14:tracePt t="17400" x="9415463" y="2297113"/>
          <p14:tracePt t="17408" x="9432925" y="2314575"/>
          <p14:tracePt t="17415" x="9450388" y="2314575"/>
          <p14:tracePt t="17422" x="9467850" y="2314575"/>
          <p14:tracePt t="17436" x="9475788" y="2314575"/>
          <p14:tracePt t="17451" x="9485313" y="2314575"/>
          <p14:tracePt t="18041" x="9432925" y="2341563"/>
          <p14:tracePt t="18060" x="9258300" y="2393950"/>
          <p14:tracePt t="18069" x="9231313" y="2419350"/>
          <p14:tracePt t="18082" x="9188450" y="2436813"/>
          <p14:tracePt t="18096" x="9153525" y="2454275"/>
          <p14:tracePt t="18105" x="9082088" y="2498725"/>
          <p14:tracePt t="18124" x="9039225" y="2524125"/>
          <p14:tracePt t="18132" x="9029700" y="2533650"/>
          <p14:tracePt t="18149" x="9021763" y="2533650"/>
          <p14:tracePt t="18166" x="9012238" y="2533650"/>
          <p14:tracePt t="18184" x="9012238" y="2541588"/>
          <p14:tracePt t="20796" x="8916988" y="2576513"/>
          <p14:tracePt t="20803" x="8837613" y="2611438"/>
          <p14:tracePt t="20817" x="8662988" y="2681288"/>
          <p14:tracePt t="20824" x="8575675" y="2663825"/>
          <p14:tracePt t="20829" x="8505825" y="2716213"/>
          <p14:tracePt t="20832" x="8383588" y="2795588"/>
          <p14:tracePt t="20840" x="8235950" y="2840038"/>
          <p14:tracePt t="20848" x="8148638" y="2892425"/>
          <p14:tracePt t="20854" x="8078788" y="2917825"/>
          <p14:tracePt t="20861" x="8016875" y="2900363"/>
          <p14:tracePt t="20869" x="8008938" y="2900363"/>
          <p14:tracePt t="20875" x="7974013" y="2909888"/>
          <p14:tracePt t="20882" x="7939088" y="2909888"/>
          <p14:tracePt t="20891" x="7929563" y="2909888"/>
          <p14:tracePt t="20897" x="7912100" y="2909888"/>
          <p14:tracePt t="20902" x="7904163" y="2917825"/>
          <p14:tracePt t="20917" x="7894638" y="2917825"/>
          <p14:tracePt t="20940" x="7894638" y="2927350"/>
          <p14:tracePt t="20952" x="7886700" y="2927350"/>
          <p14:tracePt t="21392" x="8016875" y="2944813"/>
          <p14:tracePt t="21398" x="8166100" y="2979738"/>
          <p14:tracePt t="21406" x="8428038" y="3057525"/>
          <p14:tracePt t="21414" x="8645525" y="3084513"/>
          <p14:tracePt t="21421" x="9047163" y="3267075"/>
          <p14:tracePt t="21427" x="9266238" y="3346450"/>
          <p14:tracePt t="21437" x="9440863" y="3381375"/>
          <p14:tracePt t="21445" x="9772650" y="3511550"/>
          <p14:tracePt t="21453" x="9939338" y="3598863"/>
          <p14:tracePt t="21461" x="10061575" y="3633788"/>
          <p14:tracePt t="21474" x="10183813" y="3678238"/>
          <p14:tracePt t="21479" x="10313988" y="3668713"/>
          <p14:tracePt t="21493" x="10331450" y="3668713"/>
          <p14:tracePt t="21507" x="10340975" y="3668713"/>
          <p14:tracePt t="21515" x="10348913" y="3668713"/>
          <p14:tracePt t="21528" x="10358438" y="3678238"/>
          <p14:tracePt t="21549" x="10366375" y="3678238"/>
          <p14:tracePt t="21571" x="10366375" y="3686175"/>
          <p14:tracePt t="21678" x="10366375" y="3695700"/>
          <p14:tracePt t="21750" x="10375900" y="3695700"/>
          <p14:tracePt t="21858" x="10313988" y="3668713"/>
          <p14:tracePt t="21868" x="10253663" y="3616325"/>
          <p14:tracePt t="21872" x="10086975" y="3616325"/>
          <p14:tracePt t="21885" x="9799638" y="3486150"/>
          <p14:tracePt t="21906" x="9423400" y="3398838"/>
          <p14:tracePt t="21913" x="9310688" y="3381375"/>
          <p14:tracePt t="21928" x="9039225" y="3311525"/>
          <p14:tracePt t="21935" x="8934450" y="3311525"/>
          <p14:tracePt t="21942" x="8847138" y="3294063"/>
          <p14:tracePt t="21949" x="8794750" y="3319463"/>
          <p14:tracePt t="21963" x="8715375" y="3328988"/>
          <p14:tracePt t="21969" x="8689975" y="3336925"/>
          <p14:tracePt t="21986" x="8655050" y="3346450"/>
          <p14:tracePt t="22000" x="8645525" y="3346450"/>
          <p14:tracePt t="22015" x="8637588" y="3346450"/>
          <p14:tracePt t="22044" x="8628063" y="3346450"/>
          <p14:tracePt t="22070" x="8620125" y="3346450"/>
          <p14:tracePt t="23243" x="8602663" y="3346450"/>
          <p14:tracePt t="23262" x="8575675" y="3346450"/>
          <p14:tracePt t="23273" x="8523288" y="3354388"/>
          <p14:tracePt t="23324" x="8515350" y="3354388"/>
          <p14:tracePt t="24836" x="8470900" y="3389313"/>
          <p14:tracePt t="24844" x="8462963" y="3389313"/>
          <p14:tracePt t="24850" x="8428038" y="3424238"/>
          <p14:tracePt t="24857" x="8410575" y="3441700"/>
          <p14:tracePt t="24867" x="8401050" y="3451225"/>
          <p14:tracePt t="24872" x="8340725" y="3468688"/>
          <p14:tracePt t="24886" x="8323263" y="3486150"/>
          <p14:tracePt t="24892" x="8313738" y="3503613"/>
          <p14:tracePt t="24908" x="8270875" y="3521075"/>
          <p14:tracePt t="24923" x="8253413" y="3546475"/>
          <p14:tracePt t="24937" x="8243888" y="3546475"/>
          <p14:tracePt t="24946" x="8243888" y="3556000"/>
          <p14:tracePt t="24964" x="8235950" y="3556000"/>
          <p14:tracePt t="24985" x="8226425" y="3563938"/>
          <p14:tracePt t="25000" x="8208963" y="3573463"/>
          <p14:tracePt t="25010" x="8191500" y="3598863"/>
          <p14:tracePt t="25023" x="8183563" y="3598863"/>
          <p14:tracePt t="25032" x="8166100" y="3616325"/>
          <p14:tracePt t="25046" x="8104188" y="3748088"/>
          <p14:tracePt t="25056" x="8096250" y="3748088"/>
          <p14:tracePt t="25061" x="8078788" y="3790950"/>
          <p14:tracePt t="25067" x="8008938" y="3870325"/>
          <p14:tracePt t="25075" x="7999413" y="3878263"/>
          <p14:tracePt t="25082" x="7964488" y="3940175"/>
          <p14:tracePt t="25089" x="7912100" y="4027488"/>
          <p14:tracePt t="25103" x="7877175" y="4105275"/>
          <p14:tracePt t="25110" x="7877175" y="4114800"/>
          <p14:tracePt t="25117" x="7869238" y="4132263"/>
          <p14:tracePt t="25125" x="7859713" y="4141788"/>
          <p14:tracePt t="25132" x="7851775" y="4167188"/>
          <p14:tracePt t="25139" x="7842250" y="4194175"/>
          <p14:tracePt t="25153" x="7834313" y="4211638"/>
          <p14:tracePt t="25160" x="7824788" y="4219575"/>
          <p14:tracePt t="25167" x="7824788" y="4229100"/>
          <p14:tracePt t="25174" x="7816850" y="4229100"/>
          <p14:tracePt t="25189" x="7816850" y="4237038"/>
          <p14:tracePt t="25196" x="7807325" y="4254500"/>
          <p14:tracePt t="25203" x="7807325" y="4264025"/>
          <p14:tracePt t="25219" x="7807325" y="4271963"/>
          <p14:tracePt t="25302" x="7816850" y="4271963"/>
          <p14:tracePt t="25331" x="7834313" y="4271963"/>
          <p14:tracePt t="25338" x="7869238" y="4271963"/>
          <p14:tracePt t="25352" x="7921625" y="4271963"/>
          <p14:tracePt t="25359" x="7947025" y="4271963"/>
          <p14:tracePt t="25366" x="7991475" y="4264025"/>
          <p14:tracePt t="25374" x="8026400" y="4254500"/>
          <p14:tracePt t="25381" x="8051800" y="4254500"/>
          <p14:tracePt t="25388" x="8113713" y="4237038"/>
          <p14:tracePt t="25395" x="8156575" y="4237038"/>
          <p14:tracePt t="25402" x="8235950" y="4237038"/>
          <p14:tracePt t="25409" x="8243888" y="4229100"/>
          <p14:tracePt t="25416" x="8313738" y="4229100"/>
          <p14:tracePt t="25424" x="8331200" y="4229100"/>
          <p14:tracePt t="25431" x="8383588" y="4211638"/>
          <p14:tracePt t="25438" x="8401050" y="4202113"/>
          <p14:tracePt t="25445" x="8428038" y="4194175"/>
          <p14:tracePt t="25452" x="8480425" y="4176713"/>
          <p14:tracePt t="25459" x="8497888" y="4176713"/>
          <p14:tracePt t="25466" x="8540750" y="4176713"/>
          <p14:tracePt t="25473" x="8567738" y="4176713"/>
          <p14:tracePt t="25480" x="8575675" y="4176713"/>
          <p14:tracePt t="25487" x="8593138" y="4176713"/>
          <p14:tracePt t="25494" x="8610600" y="4176713"/>
          <p14:tracePt t="25503" x="8628063" y="4167188"/>
          <p14:tracePt t="25510" x="8680450" y="4298950"/>
          <p14:tracePt t="25517" x="8680450" y="4289425"/>
          <p14:tracePt t="25524" x="8689975" y="4289425"/>
          <p14:tracePt t="26024" x="8655050" y="4289425"/>
          <p14:tracePt t="26043" x="8428038" y="4246563"/>
          <p14:tracePt t="26053" x="8201025" y="4237038"/>
          <p14:tracePt t="26061" x="8061325" y="4194175"/>
          <p14:tracePt t="26064" x="8026400" y="4159250"/>
          <p14:tracePt t="26070" x="7912100" y="4167188"/>
          <p14:tracePt t="26077" x="7877175" y="4167188"/>
          <p14:tracePt t="26086" x="7842250" y="4159250"/>
          <p14:tracePt t="26093" x="7789863" y="4149725"/>
          <p14:tracePt t="26100" x="7772400" y="4149725"/>
          <p14:tracePt t="26107" x="7702550" y="4149725"/>
          <p14:tracePt t="26120" x="7667625" y="4159250"/>
          <p14:tracePt t="26128" x="7659688" y="4159250"/>
          <p14:tracePt t="26142" x="7632700" y="4159250"/>
          <p14:tracePt t="26149" x="7597775" y="4149725"/>
          <p14:tracePt t="26178" x="7580313" y="4149725"/>
          <p14:tracePt t="26209" x="7554913" y="4149725"/>
          <p14:tracePt t="26223" x="7519988" y="4167188"/>
          <p14:tracePt t="26237" x="7467600" y="4194175"/>
          <p14:tracePt t="26247" x="7450138" y="4219575"/>
          <p14:tracePt t="26252" x="7423150" y="4246563"/>
          <p14:tracePt t="26267" x="7380288" y="4271963"/>
          <p14:tracePt t="26273" x="7353300" y="4298950"/>
          <p14:tracePt t="26279" x="7310438" y="4376738"/>
          <p14:tracePt t="26287" x="7292975" y="4376738"/>
          <p14:tracePt t="26298" x="7258050" y="4403725"/>
          <p14:tracePt t="26307" x="7178675" y="4498975"/>
          <p14:tracePt t="26316" x="7161213" y="4525963"/>
          <p14:tracePt t="26322" x="7143750" y="4543425"/>
          <p14:tracePt t="26328" x="7100888" y="4578350"/>
          <p14:tracePt t="26344" x="7073900" y="4603750"/>
          <p14:tracePt t="26348" x="7048500" y="4630738"/>
          <p14:tracePt t="26352" x="7021513" y="4656138"/>
          <p14:tracePt t="26366" x="7004050" y="4673600"/>
          <p14:tracePt t="26375" x="6978650" y="4691063"/>
          <p14:tracePt t="26381" x="6978650" y="4700588"/>
          <p14:tracePt t="26394" x="6969125" y="4700588"/>
          <p14:tracePt t="26408" x="6969125" y="4718050"/>
          <p14:tracePt t="26423" x="6951663" y="4718050"/>
          <p14:tracePt t="26430" x="6951663" y="4725988"/>
          <p14:tracePt t="26444" x="6943725" y="4725988"/>
          <p14:tracePt t="26464" x="6934200" y="4725988"/>
          <p14:tracePt t="26473" x="6934200" y="4735513"/>
          <p14:tracePt t="26600" x="6934200" y="4770438"/>
          <p14:tracePt t="26609" x="6934200" y="4865688"/>
          <p14:tracePt t="26615" x="6951663" y="5005388"/>
          <p14:tracePt t="26622" x="6951663" y="5092700"/>
          <p14:tracePt t="26630" x="6969125" y="5197475"/>
          <p14:tracePt t="26636" x="6986588" y="5302250"/>
          <p14:tracePt t="26644" x="6996113" y="5486400"/>
          <p14:tracePt t="26651" x="7031038" y="5853113"/>
          <p14:tracePt t="26664" x="7056438" y="6019800"/>
          <p14:tracePt t="26678" x="7091363" y="6159500"/>
          <p14:tracePt t="26694" x="7126288" y="6299200"/>
          <p14:tracePt t="26702" x="7153275" y="6403975"/>
          <p14:tracePt t="26708" x="7161213" y="6446838"/>
          <p14:tracePt t="26715" x="7161213" y="6464300"/>
          <p14:tracePt t="26723" x="7178675" y="6516688"/>
          <p14:tracePt t="26729" x="7178675" y="6534150"/>
          <p14:tracePt t="26736" x="7188200" y="6561138"/>
          <p14:tracePt t="26742" x="7196138" y="6569075"/>
          <p14:tracePt t="26758" x="7205663" y="6621463"/>
          <p14:tracePt t="26767" x="7213600" y="6638925"/>
          <p14:tracePt t="26785" x="7223125" y="6656388"/>
          <p14:tracePt t="26821" x="7223125" y="6665913"/>
          <p14:tracePt t="26849" x="7223125" y="6683375"/>
          <p14:tracePt t="26885" x="7231063" y="6683375"/>
          <p14:tracePt t="26894" x="7248525" y="6656388"/>
          <p14:tracePt t="26900" x="7283450" y="6630988"/>
          <p14:tracePt t="26906" x="7345363" y="6551613"/>
          <p14:tracePt t="26917" x="7397750" y="6481763"/>
          <p14:tracePt t="26931" x="7572375" y="6264275"/>
          <p14:tracePt t="26944" x="7667625" y="6149975"/>
          <p14:tracePt t="26951" x="7712075" y="6080125"/>
          <p14:tracePt t="26957" x="7799388" y="6010275"/>
          <p14:tracePt t="26964" x="7824788" y="5975350"/>
          <p14:tracePt t="26972" x="7964488" y="5800725"/>
          <p14:tracePt t="26978" x="7991475" y="5775325"/>
          <p14:tracePt t="26986" x="8078788" y="5653088"/>
          <p14:tracePt t="26992" x="8131175" y="5600700"/>
          <p14:tracePt t="26998" x="8305800" y="5372100"/>
          <p14:tracePt t="27007" x="8340725" y="5337175"/>
          <p14:tracePt t="27014" x="8435975" y="5232400"/>
          <p14:tracePt t="27021" x="8515350" y="5162550"/>
          <p14:tracePt t="27027" x="8558213" y="5110163"/>
          <p14:tracePt t="27041" x="8610600" y="5049838"/>
          <p14:tracePt t="27051" x="8655050" y="4979988"/>
          <p14:tracePt t="27062" x="8662988" y="4962525"/>
          <p14:tracePt t="27073" x="8680450" y="4945063"/>
          <p14:tracePt t="27086" x="8689975" y="4927600"/>
          <p14:tracePt t="27108" x="8689975" y="4910138"/>
          <p14:tracePt t="27123" x="8689975" y="4900613"/>
          <p14:tracePt t="27130" x="8689975" y="4875213"/>
          <p14:tracePt t="27137" x="8689975" y="4865688"/>
          <p14:tracePt t="27144" x="8689975" y="4822825"/>
          <p14:tracePt t="27151" x="8689975" y="4813300"/>
          <p14:tracePt t="27158" x="8672513" y="4743450"/>
          <p14:tracePt t="27166" x="8672513" y="4735513"/>
          <p14:tracePt t="27173" x="8662988" y="4718050"/>
          <p14:tracePt t="27180" x="8655050" y="4708525"/>
          <p14:tracePt t="27187" x="8610600" y="4543425"/>
          <p14:tracePt t="27195" x="8602663" y="4481513"/>
          <p14:tracePt t="27201" x="8593138" y="4464050"/>
          <p14:tracePt t="27209" x="8515350" y="4219575"/>
          <p14:tracePt t="27216" x="8515350" y="4211638"/>
          <p14:tracePt t="27223" x="8480425" y="4097338"/>
          <p14:tracePt t="27237" x="8445500" y="4017963"/>
          <p14:tracePt t="27245" x="8435975" y="3975100"/>
          <p14:tracePt t="27252" x="8418513" y="3913188"/>
          <p14:tracePt t="27266" x="8418513" y="3895725"/>
          <p14:tracePt t="27273" x="8410575" y="3852863"/>
          <p14:tracePt t="27322" x="8410575" y="3843338"/>
          <p14:tracePt t="27782" x="8532813" y="3843338"/>
          <p14:tracePt t="27790" x="8610600" y="3852863"/>
          <p14:tracePt t="27796" x="8785225" y="3852863"/>
          <p14:tracePt t="27805" x="8890000" y="3843338"/>
          <p14:tracePt t="27813" x="9056688" y="3878263"/>
          <p14:tracePt t="27818" x="9161463" y="3878263"/>
          <p14:tracePt t="27832" x="9398000" y="3905250"/>
          <p14:tracePt t="27846" x="9572625" y="3913188"/>
          <p14:tracePt t="27853" x="9598025" y="3913188"/>
          <p14:tracePt t="27859" x="9642475" y="3913188"/>
          <p14:tracePt t="27867" x="9694863" y="3930650"/>
          <p14:tracePt t="27888" x="9702800" y="3930650"/>
          <p14:tracePt t="27902" x="9712325" y="3930650"/>
          <p14:tracePt t="27913" x="9720263" y="3930650"/>
          <p14:tracePt t="27923" x="9720263" y="3940175"/>
          <p14:tracePt t="27930" x="9729788" y="3940175"/>
          <p14:tracePt t="27944" x="9737725" y="3940175"/>
          <p14:tracePt t="28008" x="9747250" y="3940175"/>
          <p14:tracePt t="28072" x="9755188" y="3940175"/>
          <p14:tracePt t="28428" x="9650413" y="3940175"/>
          <p14:tracePt t="28438" x="9493250" y="4010025"/>
          <p14:tracePt t="28703" x="8313738" y="4079875"/>
          <p14:tracePt t="28724" x="8305800" y="4079875"/>
          <p14:tracePt t="28797" x="8296275" y="4079875"/>
          <p14:tracePt t="28849" x="8288338" y="4079875"/>
          <p14:tracePt t="28890" x="8278813" y="4079875"/>
          <p14:tracePt t="28941" x="8278813" y="4087813"/>
          <p14:tracePt t="29058" x="8288338" y="4087813"/>
          <p14:tracePt t="29075" x="8296275" y="4087813"/>
          <p14:tracePt t="29083" x="8305800" y="4079875"/>
          <p14:tracePt t="29094" x="8331200" y="4062413"/>
          <p14:tracePt t="29105" x="8480425" y="4070350"/>
          <p14:tracePt t="29111" x="8505825" y="4070350"/>
          <p14:tracePt t="29127" x="8724900" y="4079875"/>
          <p14:tracePt t="29132" x="8812213" y="4027488"/>
          <p14:tracePt t="29139" x="8951913" y="4070350"/>
          <p14:tracePt t="29147" x="9056688" y="4027488"/>
          <p14:tracePt t="29154" x="9161463" y="3992563"/>
          <p14:tracePt t="29161" x="9310688" y="3992563"/>
          <p14:tracePt t="29168" x="9423400" y="4027488"/>
          <p14:tracePt t="29178" x="9510713" y="4027488"/>
          <p14:tracePt t="29183" x="9632950" y="3983038"/>
          <p14:tracePt t="29190" x="9712325" y="3965575"/>
          <p14:tracePt t="29196" x="9790113" y="3940175"/>
          <p14:tracePt t="29203" x="9799638" y="3940175"/>
          <p14:tracePt t="29210" x="9859963" y="3940175"/>
          <p14:tracePt t="29218" x="9877425" y="3930650"/>
          <p14:tracePt t="29239" x="9956800" y="3940175"/>
          <p14:tracePt t="29275" x="9974263" y="3940175"/>
          <p14:tracePt t="29288" x="9991725" y="3940175"/>
          <p14:tracePt t="29737" x="9929813" y="3957638"/>
          <p14:tracePt t="29749" x="9886950" y="3965575"/>
          <p14:tracePt t="29754" x="9764713" y="3983038"/>
          <p14:tracePt t="29767" x="9632950" y="4010025"/>
          <p14:tracePt t="29776" x="9598025" y="4010025"/>
          <p14:tracePt t="29781" x="9563100" y="4010025"/>
          <p14:tracePt t="29788" x="9528175" y="4017963"/>
          <p14:tracePt t="29794" x="9502775" y="4035425"/>
          <p14:tracePt t="29823" x="9493250" y="4035425"/>
          <p14:tracePt t="31312" x="9440863" y="4052888"/>
          <p14:tracePt t="31319" x="9231313" y="4097338"/>
          <p14:tracePt t="31326" x="9170988" y="4132263"/>
          <p14:tracePt t="31333" x="9074150" y="4176713"/>
          <p14:tracePt t="31341" x="8959850" y="4211638"/>
          <p14:tracePt t="31348" x="8837613" y="4237038"/>
          <p14:tracePt t="31355" x="8732838" y="4271963"/>
          <p14:tracePt t="31363" x="8655050" y="4324350"/>
          <p14:tracePt t="31370" x="8470900" y="4411663"/>
          <p14:tracePt t="31376" x="8428038" y="4421188"/>
          <p14:tracePt t="31383" x="8340725" y="4438650"/>
          <p14:tracePt t="31391" x="8253413" y="4491038"/>
          <p14:tracePt t="31398" x="8201025" y="4525963"/>
          <p14:tracePt t="31406" x="8131175" y="4543425"/>
          <p14:tracePt t="31412" x="8051800" y="4586288"/>
          <p14:tracePt t="31419" x="8026400" y="4603750"/>
          <p14:tracePt t="31426" x="7981950" y="4630738"/>
          <p14:tracePt t="31433" x="7956550" y="4638675"/>
          <p14:tracePt t="31440" x="7912100" y="4648200"/>
          <p14:tracePt t="31455" x="7894638" y="4648200"/>
          <p14:tracePt t="31462" x="7869238" y="4656138"/>
          <p14:tracePt t="31497" x="7859713" y="4656138"/>
          <p14:tracePt t="31520" x="7851775" y="4665663"/>
          <p14:tracePt t="31548" x="7842250" y="4665663"/>
          <p14:tracePt t="31591" x="7824788" y="4665663"/>
          <p14:tracePt t="31598" x="7824788" y="4673600"/>
          <p14:tracePt t="31605" x="7807325" y="4691063"/>
          <p14:tracePt t="31619" x="7807325" y="4700588"/>
          <p14:tracePt t="31626" x="7799388" y="4700588"/>
          <p14:tracePt t="31640" x="7799388" y="4708525"/>
          <p14:tracePt t="31682" x="7799388" y="4718050"/>
          <p14:tracePt t="31717" x="7807325" y="4708525"/>
          <p14:tracePt t="31725" x="7877175" y="4718050"/>
          <p14:tracePt t="31739" x="7904163" y="4718050"/>
          <p14:tracePt t="31746" x="7939088" y="4718050"/>
          <p14:tracePt t="31753" x="7956550" y="4718050"/>
          <p14:tracePt t="31761" x="7974013" y="4718050"/>
          <p14:tracePt t="31768" x="7991475" y="4718050"/>
          <p14:tracePt t="31782" x="7999413" y="4718050"/>
          <p14:tracePt t="31796" x="8008938" y="4718050"/>
          <p14:tracePt t="31810" x="8026400" y="4718050"/>
          <p14:tracePt t="31831" x="8034338" y="4718050"/>
          <p14:tracePt t="31839" x="8078788" y="4700588"/>
          <p14:tracePt t="31846" x="8086725" y="4691063"/>
          <p14:tracePt t="31853" x="8096250" y="4691063"/>
          <p14:tracePt t="32581" x="8139113" y="4691063"/>
          <p14:tracePt t="32588" x="8296275" y="4691063"/>
          <p14:tracePt t="32598" x="8340725" y="4691063"/>
          <p14:tracePt t="32607" x="8453438" y="4691063"/>
          <p14:tracePt t="32612" x="8488363" y="4691063"/>
          <p14:tracePt t="32619" x="8585200" y="4718050"/>
          <p14:tracePt t="32632" x="8645525" y="4718050"/>
          <p14:tracePt t="32641" x="8655050" y="4718050"/>
          <p14:tracePt t="32650" x="8672513" y="4718050"/>
          <p14:tracePt t="32655" x="8689975" y="4718050"/>
          <p14:tracePt t="32662" x="8697913" y="4718050"/>
          <p14:tracePt t="32669" x="8707438" y="4718050"/>
          <p14:tracePt t="32676" x="8715375" y="4718050"/>
          <p14:tracePt t="32695" x="8732838" y="4718050"/>
          <p14:tracePt t="32704" x="8742363" y="4718050"/>
          <p14:tracePt t="32717" x="8750300" y="4718050"/>
          <p14:tracePt t="32734" x="8759825" y="4718050"/>
          <p14:tracePt t="32745" x="8767763" y="4718050"/>
          <p14:tracePt t="32782" x="8777288" y="4718050"/>
          <p14:tracePt t="32797" x="8785225" y="4718050"/>
          <p14:tracePt t="32810" x="8802688" y="4718050"/>
          <p14:tracePt t="32819" x="8820150" y="4718050"/>
          <p14:tracePt t="32832" x="8829675" y="4718050"/>
          <p14:tracePt t="32841" x="8837613" y="4718050"/>
          <p14:tracePt t="32853" x="8890000" y="4718050"/>
          <p14:tracePt t="32859" x="8924925" y="4718050"/>
          <p14:tracePt t="32867" x="8977313" y="4718050"/>
          <p14:tracePt t="32875" x="9004300" y="4718050"/>
          <p14:tracePt t="32881" x="9047163" y="4718050"/>
          <p14:tracePt t="32887" x="9117013" y="4708525"/>
          <p14:tracePt t="32902" x="9196388" y="4691063"/>
          <p14:tracePt t="32910" x="9275763" y="4691063"/>
          <p14:tracePt t="32916" x="9310688" y="4673600"/>
          <p14:tracePt t="32922" x="9353550" y="4673600"/>
          <p14:tracePt t="32930" x="9380538" y="4673600"/>
          <p14:tracePt t="32945" x="9475788" y="4648200"/>
          <p14:tracePt t="32951" x="9537700" y="4648200"/>
          <p14:tracePt t="32959" x="9555163" y="4648200"/>
          <p14:tracePt t="32966" x="9590088" y="4656138"/>
          <p14:tracePt t="32980" x="9607550" y="4665663"/>
          <p14:tracePt t="32994" x="9650413" y="4683125"/>
          <p14:tracePt t="33005" x="9659938" y="4683125"/>
          <p14:tracePt t="33018" x="9677400" y="4683125"/>
          <p14:tracePt t="33059" x="9685338" y="4683125"/>
          <p14:tracePt t="33088" x="9702800" y="4683125"/>
          <p14:tracePt t="33734" x="9755188" y="4683125"/>
          <p14:tracePt t="33741" x="9799638" y="4683125"/>
          <p14:tracePt t="33751" x="9912350" y="4683125"/>
          <p14:tracePt t="33760" x="9964738" y="4691063"/>
          <p14:tracePt t="33765" x="10034588" y="4683125"/>
          <p14:tracePt t="33778" x="10131425" y="4683125"/>
          <p14:tracePt t="33787" x="10174288" y="4673600"/>
          <p14:tracePt t="33801" x="10253663" y="4673600"/>
          <p14:tracePt t="33814" x="10323513" y="4683125"/>
          <p14:tracePt t="33820" x="10366375" y="4700588"/>
          <p14:tracePt t="33827" x="10375900" y="4700588"/>
          <p14:tracePt t="33834" x="10410825" y="4691063"/>
          <p14:tracePt t="33842" x="10445750" y="4691063"/>
          <p14:tracePt t="33847" x="10463213" y="4691063"/>
          <p14:tracePt t="33856" x="10506075" y="4691063"/>
          <p14:tracePt t="33869" x="10533063" y="4691063"/>
          <p14:tracePt t="33875" x="10550525" y="4691063"/>
          <p14:tracePt t="33890" x="10558463" y="4691063"/>
          <p14:tracePt t="33926" x="10567988" y="4691063"/>
          <p14:tracePt t="33957" x="10575925" y="4691063"/>
          <p14:tracePt t="34005" x="10541000" y="4691063"/>
          <p14:tracePt t="34013" x="10428288" y="4718050"/>
          <p14:tracePt t="34022" x="10279063" y="4725988"/>
          <p14:tracePt t="34050" x="9590088" y="4805363"/>
          <p14:tracePt t="34061" x="9178925" y="4848225"/>
          <p14:tracePt t="34065" x="9004300" y="4848225"/>
          <p14:tracePt t="34072" x="8732838" y="4848225"/>
          <p14:tracePt t="34079" x="8602663" y="4848225"/>
          <p14:tracePt t="34086" x="8470900" y="4848225"/>
          <p14:tracePt t="34093" x="8383588" y="4848225"/>
          <p14:tracePt t="34100" x="8305800" y="4848225"/>
          <p14:tracePt t="34107" x="8270875" y="4848225"/>
          <p14:tracePt t="34114" x="8243888" y="4848225"/>
          <p14:tracePt t="34129" x="8218488" y="4848225"/>
          <p14:tracePt t="34136" x="8201025" y="4840288"/>
          <p14:tracePt t="34574" x="8174038" y="4840288"/>
          <p14:tracePt t="34581" x="8096250" y="4840288"/>
          <p14:tracePt t="34594" x="7981950" y="4910138"/>
          <p14:tracePt t="34610" x="7886700" y="4970463"/>
          <p14:tracePt t="34617" x="7851775" y="4987925"/>
          <p14:tracePt t="34624" x="7807325" y="4997450"/>
          <p14:tracePt t="34632" x="7799388" y="5005388"/>
          <p14:tracePt t="34639" x="7781925" y="5005388"/>
          <p14:tracePt t="34646" x="7754938" y="5032375"/>
          <p14:tracePt t="34653" x="7754938" y="5040313"/>
          <p14:tracePt t="34661" x="7747000" y="5040313"/>
          <p14:tracePt t="34680" x="7729538" y="5057775"/>
          <p14:tracePt t="34694" x="7712075" y="5057775"/>
          <p14:tracePt t="34703" x="7694613" y="5084763"/>
          <p14:tracePt t="34729" x="7694613" y="5102225"/>
          <p14:tracePt t="34758" x="7685088" y="5102225"/>
          <p14:tracePt t="35192" x="7702550" y="5154613"/>
          <p14:tracePt t="35206" x="7712075" y="5172075"/>
          <p14:tracePt t="35220" x="7712075" y="5180013"/>
          <p14:tracePt t="35228" x="7712075" y="5189538"/>
          <p14:tracePt t="35243" x="7712075" y="5197475"/>
          <p14:tracePt t="35263" x="7720013" y="5197475"/>
          <p14:tracePt t="35270" x="7720013" y="5207000"/>
          <p14:tracePt t="35316" x="7720013" y="5214938"/>
          <p14:tracePt t="35323" x="7729538" y="5214938"/>
          <p14:tracePt t="35367" x="7737475" y="5214938"/>
          <p14:tracePt t="36231" x="7720013" y="5241925"/>
          <p14:tracePt t="36238" x="7712075" y="5241925"/>
          <p14:tracePt t="36252" x="7702550" y="5249863"/>
          <p14:tracePt t="36262" x="7667625" y="5267325"/>
          <p14:tracePt t="36274" x="7642225" y="5284788"/>
          <p14:tracePt t="36288" x="7607300" y="5302250"/>
          <p14:tracePt t="36302" x="7572375" y="5311775"/>
          <p14:tracePt t="36315" x="7554913" y="5311775"/>
          <p14:tracePt t="36324" x="7545388" y="5311775"/>
          <p14:tracePt t="36330" x="7537450" y="5311775"/>
          <p14:tracePt t="36351" x="7527925" y="5311775"/>
          <p14:tracePt t="36373" x="7519988" y="5311775"/>
          <p14:tracePt t="36401" x="7510463" y="5311775"/>
          <p14:tracePt t="36544" x="7519988" y="5311775"/>
          <p14:tracePt t="36573" x="7527925" y="5311775"/>
          <p14:tracePt t="36601" x="7537450" y="5311775"/>
          <p14:tracePt t="36615" x="7545388" y="5311775"/>
          <p14:tracePt t="36626" x="7580313" y="5311775"/>
          <p14:tracePt t="36631" x="7607300" y="5311775"/>
          <p14:tracePt t="36644" x="7632700" y="5311775"/>
          <p14:tracePt t="36651" x="7702550" y="5302250"/>
          <p14:tracePt t="36658" x="7729538" y="5284788"/>
          <p14:tracePt t="36666" x="7754938" y="5276850"/>
          <p14:tracePt t="36674" x="7764463" y="5276850"/>
          <p14:tracePt t="36680" x="7799388" y="5276850"/>
          <p14:tracePt t="36686" x="7816850" y="5276850"/>
          <p14:tracePt t="36694" x="7851775" y="5276850"/>
          <p14:tracePt t="36699" x="7869238" y="5276850"/>
          <p14:tracePt t="36707" x="7886700" y="5276850"/>
          <p14:tracePt t="36714" x="7921625" y="5276850"/>
          <p14:tracePt t="36723" x="7956550" y="5276850"/>
          <p14:tracePt t="36740" x="7964488" y="5276850"/>
          <p14:tracePt t="36744" x="7991475" y="5267325"/>
          <p14:tracePt t="36754" x="8008938" y="5267325"/>
          <p14:tracePt t="36758" x="8034338" y="5267325"/>
          <p14:tracePt t="36773" x="8069263" y="5267325"/>
          <p14:tracePt t="36785" x="8096250" y="5267325"/>
          <p14:tracePt t="36793" x="8104188" y="5259388"/>
          <p14:tracePt t="36803" x="8113713" y="5259388"/>
          <p14:tracePt t="36808" x="8139113" y="5259388"/>
          <p14:tracePt t="36823" x="8174038" y="5259388"/>
          <p14:tracePt t="36835" x="8218488" y="5249863"/>
          <p14:tracePt t="36843" x="8235950" y="5241925"/>
          <p14:tracePt t="36856" x="8261350" y="5241925"/>
          <p14:tracePt t="36867" x="8278813" y="5232400"/>
          <p14:tracePt t="36872" x="8296275" y="5232400"/>
          <p14:tracePt t="36878" x="8305800" y="5232400"/>
          <p14:tracePt t="36889" x="8313738" y="5232400"/>
          <p14:tracePt t="36898" x="8331200" y="5232400"/>
          <p14:tracePt t="36908" x="8375650" y="5232400"/>
          <p14:tracePt t="36913" x="8383588" y="5232400"/>
          <p14:tracePt t="36949" x="8393113" y="5232400"/>
          <p14:tracePt t="36958" x="8393113" y="5224463"/>
          <p14:tracePt t="36967" x="8401050" y="5224463"/>
          <p14:tracePt t="36972" x="8410575" y="5224463"/>
          <p14:tracePt t="37008" x="8428038" y="5224463"/>
          <p14:tracePt t="37017" x="8435975" y="5214938"/>
          <p14:tracePt t="37050" x="8445500" y="5214938"/>
          <p14:tracePt t="37070" x="8453438" y="5214938"/>
          <p14:tracePt t="37095" x="8462963" y="5214938"/>
          <p14:tracePt t="37105" x="8470900" y="5214938"/>
          <p14:tracePt t="37742" x="8505825" y="5214938"/>
          <p14:tracePt t="37749" x="8628063" y="5207000"/>
          <p14:tracePt t="37757" x="8715375" y="5207000"/>
          <p14:tracePt t="37764" x="8812213" y="5207000"/>
          <p14:tracePt t="37771" x="8916988" y="5207000"/>
          <p14:tracePt t="37778" x="8994775" y="5232400"/>
          <p14:tracePt t="37784" x="9056688" y="5232400"/>
          <p14:tracePt t="37791" x="9109075" y="5232400"/>
          <p14:tracePt t="37799" x="9144000" y="5232400"/>
          <p14:tracePt t="37806" x="9213850" y="5249863"/>
          <p14:tracePt t="37813" x="9240838" y="5259388"/>
          <p14:tracePt t="37820" x="9275763" y="5267325"/>
          <p14:tracePt t="37827" x="9293225" y="5276850"/>
          <p14:tracePt t="37841" x="9328150" y="5276850"/>
          <p14:tracePt t="37856" x="9353550" y="5276850"/>
          <p14:tracePt t="37870" x="9363075" y="5276850"/>
          <p14:tracePt t="37884" x="9371013" y="5276850"/>
          <p14:tracePt t="37905" x="9380538" y="5276850"/>
          <p14:tracePt t="37941" x="9388475" y="5276850"/>
          <p14:tracePt t="37970" x="9398000" y="5276850"/>
          <p14:tracePt t="38005" x="9405938" y="5276850"/>
          <p14:tracePt t="38056" x="9415463" y="5276850"/>
          <p14:tracePt t="38077" x="9432925" y="5276850"/>
          <p14:tracePt t="38091" x="9450388" y="5276850"/>
          <p14:tracePt t="38099" x="9458325" y="5276850"/>
          <p14:tracePt t="38106" x="9467850" y="5276850"/>
          <p14:tracePt t="38113" x="9485313" y="5276850"/>
          <p14:tracePt t="38120" x="9510713" y="5276850"/>
          <p14:tracePt t="38133" x="9520238" y="5276850"/>
          <p14:tracePt t="38140" x="9537700" y="5276850"/>
          <p14:tracePt t="38155" x="9545638" y="5276850"/>
          <p14:tracePt t="38162" x="9590088" y="5267325"/>
          <p14:tracePt t="38169" x="9598025" y="5267325"/>
          <p14:tracePt t="38183" x="9615488" y="5267325"/>
          <p14:tracePt t="38197" x="9625013" y="5267325"/>
          <p14:tracePt t="38204" x="9632950" y="5267325"/>
          <p14:tracePt t="38212" x="9650413" y="5267325"/>
          <p14:tracePt t="38226" x="9702800" y="5267325"/>
          <p14:tracePt t="39251" x="9572625" y="5354638"/>
          <p14:tracePt t="39257" x="9458325" y="5364163"/>
          <p14:tracePt t="39264" x="9345613" y="5434013"/>
          <p14:tracePt t="39271" x="9275763" y="5459413"/>
          <p14:tracePt t="39278" x="9153525" y="5521325"/>
          <p14:tracePt t="39285" x="9047163" y="5565775"/>
          <p14:tracePt t="39292" x="8934450" y="5600700"/>
          <p14:tracePt t="39299" x="8802688" y="5600700"/>
          <p14:tracePt t="39307" x="8732838" y="5608638"/>
          <p14:tracePt t="39314" x="8637588" y="5618163"/>
          <p14:tracePt t="39321" x="8480425" y="5705475"/>
          <p14:tracePt t="39328" x="8375650" y="5722938"/>
          <p14:tracePt t="39335" x="8313738" y="5748338"/>
          <p14:tracePt t="39342" x="8261350" y="5765800"/>
          <p14:tracePt t="39349" x="8235950" y="5765800"/>
          <p14:tracePt t="39357" x="8191500" y="5775325"/>
          <p14:tracePt t="39364" x="8183563" y="5775325"/>
          <p14:tracePt t="39371" x="8139113" y="5775325"/>
          <p14:tracePt t="39385" x="8113713" y="5775325"/>
          <p14:tracePt t="39392" x="8078788" y="5792788"/>
          <p14:tracePt t="39406" x="8061325" y="5810250"/>
          <p14:tracePt t="39414" x="8034338" y="5810250"/>
          <p14:tracePt t="39421" x="8016875" y="5810250"/>
          <p14:tracePt t="39428" x="7999413" y="5818188"/>
          <p14:tracePt t="39435" x="7991475" y="5818188"/>
          <p14:tracePt t="39442" x="7981950" y="5818188"/>
          <p14:tracePt t="39449" x="7964488" y="5827713"/>
          <p14:tracePt t="39456" x="7956550" y="5827713"/>
          <p14:tracePt t="39464" x="7947025" y="5827713"/>
          <p14:tracePt t="39499" x="7939088" y="5827713"/>
          <p14:tracePt t="39527" x="7929563" y="5827713"/>
          <p14:tracePt t="39712" x="7921625" y="5827713"/>
          <p14:tracePt t="39719" x="7886700" y="5810250"/>
          <p14:tracePt t="39727" x="7869238" y="5800725"/>
          <p14:tracePt t="39734" x="7824788" y="5792788"/>
          <p14:tracePt t="39741" x="7799388" y="5783263"/>
          <p14:tracePt t="39748" x="7754938" y="5775325"/>
          <p14:tracePt t="39755" x="7747000" y="5775325"/>
          <p14:tracePt t="39762" x="7747000" y="5765800"/>
          <p14:tracePt t="39769" x="7720013" y="5757863"/>
          <p14:tracePt t="39777" x="7702550" y="5757863"/>
          <p14:tracePt t="39783" x="7685088" y="5748338"/>
          <p14:tracePt t="39791" x="7677150" y="5748338"/>
          <p14:tracePt t="39798" x="7677150" y="5740400"/>
          <p14:tracePt t="39805" x="7667625" y="5740400"/>
          <p14:tracePt t="39826" x="7659688" y="5740400"/>
          <p14:tracePt t="39834" x="7659688" y="5730875"/>
          <p14:tracePt t="39854" x="7650163" y="5730875"/>
          <p14:tracePt t="40342" x="7677150" y="5730875"/>
          <p14:tracePt t="40349" x="7834313" y="5730875"/>
          <p14:tracePt t="40363" x="7956550" y="5713413"/>
          <p14:tracePt t="40367" x="8043863" y="5713413"/>
          <p14:tracePt t="40378" x="8243888" y="5705475"/>
          <p14:tracePt t="40385" x="8305800" y="5695950"/>
          <p14:tracePt t="40399" x="8375650" y="5695950"/>
          <p14:tracePt t="40409" x="8435975" y="5705475"/>
          <p14:tracePt t="40420" x="8445500" y="5705475"/>
          <p14:tracePt t="40442" x="8480425" y="5705475"/>
          <p14:tracePt t="40465" x="8488363" y="5713413"/>
          <p14:tracePt t="40477" x="8497888" y="5713413"/>
          <p14:tracePt t="40498" x="8505825" y="5713413"/>
          <p14:tracePt t="40512" x="8515350" y="5713413"/>
          <p14:tracePt t="40521" x="8523288" y="5713413"/>
          <p14:tracePt t="40534" x="8550275" y="5722938"/>
          <p14:tracePt t="40549" x="8558213" y="5722938"/>
          <p14:tracePt t="40563" x="8567738" y="5722938"/>
          <p14:tracePt t="40570" x="8575675" y="5722938"/>
          <p14:tracePt t="40583" x="8585200" y="5722938"/>
          <p14:tracePt t="40597" x="8593138" y="5722938"/>
          <p14:tracePt t="40611" x="8602663" y="5722938"/>
          <p14:tracePt t="40620" x="8610600" y="5722938"/>
          <p14:tracePt t="40634" x="8620125" y="5722938"/>
          <p14:tracePt t="40643" x="8637588" y="5722938"/>
          <p14:tracePt t="40649" x="8655050" y="5722938"/>
          <p14:tracePt t="40656" x="8680450" y="5713413"/>
          <p14:tracePt t="40670" x="8689975" y="5713413"/>
          <p14:tracePt t="40678" x="8715375" y="5705475"/>
          <p14:tracePt t="40692" x="8742363" y="5695950"/>
          <p14:tracePt t="40698" x="8759825" y="5695950"/>
          <p14:tracePt t="40705" x="8767763" y="5695950"/>
          <p14:tracePt t="40712" x="8785225" y="5695950"/>
          <p14:tracePt t="40729" x="8802688" y="5695950"/>
          <p14:tracePt t="40739" x="8812213" y="5695950"/>
          <p14:tracePt t="40751" x="8829675" y="5688013"/>
          <p14:tracePt t="40769" x="8837613" y="5688013"/>
          <p14:tracePt t="40790" x="8847138" y="5688013"/>
          <p14:tracePt t="40799" x="8855075" y="5688013"/>
          <p14:tracePt t="40809" x="8864600" y="5688013"/>
          <p14:tracePt t="40820" x="8890000" y="5688013"/>
          <p14:tracePt t="40826" x="8907463" y="5688013"/>
          <p14:tracePt t="40847" x="8942388" y="5688013"/>
          <p14:tracePt t="40855" x="8977313" y="5653088"/>
          <p14:tracePt t="40875" x="8986838" y="5653088"/>
          <p14:tracePt t="40903" x="9004300" y="5653088"/>
          <p14:tracePt t="40911" x="9021763" y="5635625"/>
          <p14:tracePt t="40924" x="9047163" y="5626100"/>
          <p14:tracePt t="40942" x="9074150" y="5618163"/>
          <p14:tracePt t="40955" x="9091613" y="5608638"/>
          <p14:tracePt t="40970" x="9134475" y="5608638"/>
          <p14:tracePt t="40976" x="9161463" y="5608638"/>
          <p14:tracePt t="40983" x="9178925" y="5591175"/>
          <p14:tracePt t="40991" x="9223375" y="5583238"/>
          <p14:tracePt t="40999" x="9231313" y="5583238"/>
          <p14:tracePt t="41005" x="9258300" y="5583238"/>
          <p14:tracePt t="41018" x="9318625" y="5556250"/>
          <p14:tracePt t="41026" x="9380538" y="5573713"/>
          <p14:tracePt t="41041" x="9458325" y="5556250"/>
          <p14:tracePt t="41055" x="9520238" y="5548313"/>
          <p14:tracePt t="41064" x="9563100" y="5530850"/>
          <p14:tracePt t="41073" x="9677400" y="5583238"/>
          <p14:tracePt t="41079" x="9712325" y="5591175"/>
          <p14:tracePt t="41085" x="9729788" y="5600700"/>
          <p14:tracePt t="41092" x="9790113" y="5626100"/>
          <p14:tracePt t="41099" x="9799638" y="5626100"/>
          <p14:tracePt t="41106" x="9859963" y="5643563"/>
          <p14:tracePt t="41113" x="9877425" y="5653088"/>
          <p14:tracePt t="41120" x="9894888" y="5653088"/>
          <p14:tracePt t="41127" x="9921875" y="5653088"/>
          <p14:tracePt t="41135" x="9956800" y="5653088"/>
          <p14:tracePt t="41142" x="9956800" y="5670550"/>
          <p14:tracePt t="41149" x="9964738" y="5670550"/>
          <p14:tracePt t="41156" x="9982200" y="5670550"/>
          <p14:tracePt t="41164" x="9999663" y="5670550"/>
          <p14:tracePt t="41185" x="10017125" y="5678488"/>
          <p14:tracePt t="41199" x="10026650" y="5688013"/>
          <p14:tracePt t="41242" x="10034588" y="5688013"/>
          <p14:tracePt t="41270" x="10044113" y="5688013"/>
          <p14:tracePt t="41494" x="10034588" y="5688013"/>
          <p14:tracePt t="41523" x="10017125" y="5678488"/>
          <p14:tracePt t="41533" x="9974263" y="5678488"/>
          <p14:tracePt t="41538" x="9947275" y="5678488"/>
          <p14:tracePt t="41552" x="9921875" y="5678488"/>
          <p14:tracePt t="41559" x="9894888" y="5678488"/>
          <p14:tracePt t="41568" x="9886950" y="5678488"/>
          <p14:tracePt t="41575" x="9877425" y="5678488"/>
          <p14:tracePt t="41586" x="9859963" y="5678488"/>
          <p14:tracePt t="41594" x="9834563" y="5678488"/>
          <p14:tracePt t="41601" x="9825038" y="5678488"/>
          <p14:tracePt t="41615" x="9807575" y="5678488"/>
          <p14:tracePt t="41624" x="9790113" y="5678488"/>
          <p14:tracePt t="41633" x="9782175" y="5678488"/>
          <p14:tracePt t="41637" x="9755188" y="5678488"/>
          <p14:tracePt t="41651" x="9737725" y="5678488"/>
          <p14:tracePt t="41665" x="9712325" y="5670550"/>
          <p14:tracePt t="41679" x="9702800" y="5670550"/>
          <p14:tracePt t="41693" x="9677400" y="5661025"/>
          <p14:tracePt t="41707" x="9667875" y="5653088"/>
          <p14:tracePt t="41724" x="9659938" y="5653088"/>
          <p14:tracePt t="41737" x="9650413" y="5643563"/>
          <p14:tracePt t="41757" x="9642475" y="5643563"/>
          <p14:tracePt t="41771" x="9632950" y="5643563"/>
          <p14:tracePt t="41792" x="9607550" y="5643563"/>
          <p14:tracePt t="41801" x="9607550" y="5635625"/>
          <p14:tracePt t="41811" x="9598025" y="5635625"/>
          <p14:tracePt t="41821" x="9580563" y="5635625"/>
          <p14:tracePt t="41825" x="9563100" y="5626100"/>
          <p14:tracePt t="41837" x="9528175" y="5626100"/>
          <p14:tracePt t="41850" x="9528175" y="5618163"/>
          <p14:tracePt t="41861" x="9510713" y="5618163"/>
          <p14:tracePt t="41872" x="9467850" y="5608638"/>
          <p14:tracePt t="41878" x="9450388" y="5608638"/>
          <p14:tracePt t="41892" x="9405938" y="5583238"/>
          <p14:tracePt t="41913" x="9398000" y="5583238"/>
          <p14:tracePt t="41921" x="9380538" y="5583238"/>
          <p14:tracePt t="41935" x="9363075" y="5573713"/>
          <p14:tracePt t="41949" x="9353550" y="5573713"/>
          <p14:tracePt t="41963" x="9336088" y="5573713"/>
          <p14:tracePt t="41977" x="9318625" y="5573713"/>
          <p14:tracePt t="41989" x="9283700" y="5565775"/>
          <p14:tracePt t="41993" x="9266238" y="5565775"/>
          <p14:tracePt t="42404" x="9223375" y="5583238"/>
          <p14:tracePt t="42412" x="9126538" y="5653088"/>
          <p14:tracePt t="42686" x="7991475" y="6184900"/>
          <p14:tracePt t="42694" x="7991475" y="6194425"/>
          <p14:tracePt t="42701" x="7974013" y="6194425"/>
          <p14:tracePt t="42707" x="7974013" y="6202363"/>
          <p14:tracePt t="42714" x="7964488" y="6211888"/>
          <p14:tracePt t="42735" x="7956550" y="6211888"/>
          <p14:tracePt t="42743" x="7947025" y="6211888"/>
          <p14:tracePt t="42750" x="7939088" y="6219825"/>
          <p14:tracePt t="42757" x="7921625" y="6229350"/>
          <p14:tracePt t="42772" x="7886700" y="6237288"/>
          <p14:tracePt t="42779" x="7877175" y="6237288"/>
          <p14:tracePt t="42786" x="7869238" y="6254750"/>
          <p14:tracePt t="42793" x="7859713" y="6254750"/>
          <p14:tracePt t="42815" x="7851775" y="6254750"/>
          <p14:tracePt t="42822" x="7851775" y="6264275"/>
          <p14:tracePt t="42858" x="7834313" y="6272213"/>
          <p14:tracePt t="42879" x="7834313" y="6281738"/>
          <p14:tracePt t="42887" x="7824788" y="6281738"/>
          <p14:tracePt t="43043" x="7816850" y="6281738"/>
          <p14:tracePt t="43062" x="7807325" y="6281738"/>
          <p14:tracePt t="43084" x="7799388" y="6281738"/>
          <p14:tracePt t="43112" x="7781925" y="6281738"/>
          <p14:tracePt t="43127" x="7772400" y="6281738"/>
          <p14:tracePt t="43134" x="7764463" y="6281738"/>
          <p14:tracePt t="43149" x="7754938" y="6281738"/>
          <p14:tracePt t="43156" x="7737475" y="6281738"/>
          <p14:tracePt t="43164" x="7729538" y="6281738"/>
          <p14:tracePt t="43172" x="7720013" y="6281738"/>
          <p14:tracePt t="43185" x="7694613" y="6281738"/>
          <p14:tracePt t="43199" x="7685088" y="6281738"/>
          <p14:tracePt t="43207" x="7667625" y="6281738"/>
          <p14:tracePt t="43242" x="7659688" y="6281738"/>
          <p14:tracePt t="43256" x="7650163" y="6281738"/>
          <p14:tracePt t="43277" x="7642225" y="6281738"/>
          <p14:tracePt t="43289" x="7632700" y="6272213"/>
          <p14:tracePt t="43304" x="7615238" y="6272213"/>
          <p14:tracePt t="43318" x="7607300" y="6272213"/>
          <p14:tracePt t="43332" x="7589838" y="6264275"/>
          <p14:tracePt t="43340" x="7572375" y="6264275"/>
          <p14:tracePt t="43347" x="7545388" y="6254750"/>
          <p14:tracePt t="43354" x="7537450" y="6254750"/>
          <p14:tracePt t="43361" x="7510463" y="6246813"/>
          <p14:tracePt t="43368" x="7475538" y="6237288"/>
          <p14:tracePt t="43375" x="7458075" y="6229350"/>
          <p14:tracePt t="43382" x="7397750" y="6211888"/>
          <p14:tracePt t="43390" x="7380288" y="6202363"/>
          <p14:tracePt t="43397" x="7292975" y="6167438"/>
          <p14:tracePt t="43404" x="7275513" y="6167438"/>
          <p14:tracePt t="43411" x="7240588" y="6159500"/>
          <p14:tracePt t="43418" x="7205663" y="6142038"/>
          <p14:tracePt t="43425" x="7188200" y="6142038"/>
          <p14:tracePt t="43432" x="7153275" y="6124575"/>
          <p14:tracePt t="43447" x="7135813" y="6115050"/>
          <p14:tracePt t="43453" x="7126288" y="6115050"/>
          <p14:tracePt t="43461" x="7108825" y="6115050"/>
          <p14:tracePt t="43468" x="7108825" y="6107113"/>
          <p14:tracePt t="43482" x="7100888" y="6107113"/>
          <p14:tracePt t="43518" x="7091363" y="6107113"/>
          <p14:tracePt t="43579" x="7091363" y="6097588"/>
          <p14:tracePt t="43593" x="7073900" y="6097588"/>
          <p14:tracePt t="43772" x="7083425" y="6097588"/>
          <p14:tracePt t="43798" x="7083425" y="6089650"/>
          <p14:tracePt t="43805" x="7118350" y="6080125"/>
          <p14:tracePt t="43815" x="7161213" y="6072188"/>
          <p14:tracePt t="43821" x="7223125" y="6072188"/>
          <p14:tracePt t="43828" x="7283450" y="6062663"/>
          <p14:tracePt t="43835" x="7310438" y="6062663"/>
          <p14:tracePt t="43843" x="7388225" y="6062663"/>
          <p14:tracePt t="43850" x="7415213" y="6062663"/>
          <p14:tracePt t="43856" x="7467600" y="6062663"/>
          <p14:tracePt t="43864" x="7554913" y="6072188"/>
          <p14:tracePt t="43871" x="7597775" y="6072188"/>
          <p14:tracePt t="43878" x="7624763" y="6072188"/>
          <p14:tracePt t="43884" x="7702550" y="6054725"/>
          <p14:tracePt t="43891" x="7737475" y="6054725"/>
          <p14:tracePt t="43899" x="7764463" y="6062663"/>
          <p14:tracePt t="43912" x="7842250" y="6072188"/>
          <p14:tracePt t="43927" x="7929563" y="6072188"/>
          <p14:tracePt t="43940" x="7974013" y="6089650"/>
          <p14:tracePt t="43950" x="8008938" y="6089650"/>
          <p14:tracePt t="43963" x="8043863" y="6089650"/>
          <p14:tracePt t="43973" x="8069263" y="6097588"/>
          <p14:tracePt t="43977" x="8086725" y="6097588"/>
          <p14:tracePt t="43985" x="8096250" y="6107113"/>
          <p14:tracePt t="43992" x="8113713" y="6107113"/>
          <p14:tracePt t="44008" x="8121650" y="6107113"/>
          <p14:tracePt t="44021" x="8156575" y="6107113"/>
          <p14:tracePt t="44036" x="8166100" y="6107113"/>
          <p14:tracePt t="44066" x="8174038" y="6115050"/>
          <p14:tracePt t="44084" x="8183563" y="6115050"/>
          <p14:tracePt t="44125" x="8191500" y="6115050"/>
          <p14:tracePt t="44155" x="8208963" y="6115050"/>
          <p14:tracePt t="44170" x="8208963" y="6124575"/>
          <p14:tracePt t="44859" x="8313738" y="6115050"/>
          <p14:tracePt t="44868" x="8358188" y="6107113"/>
          <p14:tracePt t="44874" x="8488363" y="6107113"/>
          <p14:tracePt t="44881" x="8575675" y="6115050"/>
          <p14:tracePt t="44887" x="8637588" y="6115050"/>
          <p14:tracePt t="44895" x="8707438" y="6115050"/>
          <p14:tracePt t="44901" x="8767763" y="6124575"/>
          <p14:tracePt t="44908" x="8829675" y="6142038"/>
          <p14:tracePt t="44915" x="8890000" y="6142038"/>
          <p14:tracePt t="44924" x="8924925" y="6149975"/>
          <p14:tracePt t="44929" x="8986838" y="6149975"/>
          <p14:tracePt t="44936" x="9012238" y="6149975"/>
          <p14:tracePt t="44946" x="9074150" y="6149975"/>
          <p14:tracePt t="44951" x="9074150" y="6159500"/>
          <p14:tracePt t="44959" x="9134475" y="6167438"/>
          <p14:tracePt t="44965" x="9144000" y="6167438"/>
          <p14:tracePt t="44972" x="9144000" y="6176963"/>
          <p14:tracePt t="44979" x="9170988" y="6184900"/>
          <p14:tracePt t="44986" x="9178925" y="6184900"/>
          <p14:tracePt t="45000" x="9196388" y="6184900"/>
          <p14:tracePt t="45016" x="9205913" y="6184900"/>
          <p14:tracePt t="45031" x="9223375" y="6184900"/>
          <p14:tracePt t="45051" x="9231313" y="6184900"/>
          <p14:tracePt t="45068" x="9240838" y="6184900"/>
          <p14:tracePt t="46673" x="9248775" y="6142038"/>
          <p14:tracePt t="46681" x="9283700" y="6054725"/>
          <p14:tracePt t="46687" x="9318625" y="5905500"/>
          <p14:tracePt t="46693" x="9380538" y="5783263"/>
          <p14:tracePt t="46702" x="9423400" y="5513388"/>
          <p14:tracePt t="46706" x="9432925" y="5486400"/>
          <p14:tracePt t="46712" x="9458325" y="5364163"/>
          <p14:tracePt t="46718" x="9493250" y="5259388"/>
          <p14:tracePt t="46725" x="9502775" y="5127625"/>
          <p14:tracePt t="46732" x="9510713" y="5049838"/>
          <p14:tracePt t="46739" x="9528175" y="4927600"/>
          <p14:tracePt t="46746" x="9528175" y="4918075"/>
          <p14:tracePt t="46754" x="9528175" y="4883150"/>
          <p14:tracePt t="46761" x="9528175" y="4691063"/>
          <p14:tracePt t="46775" x="9528175" y="4683125"/>
          <p14:tracePt t="46783" x="9528175" y="4656138"/>
          <p14:tracePt t="46789" x="9528175" y="4498975"/>
          <p14:tracePt t="46804" x="9520238" y="4481513"/>
          <p14:tracePt t="46811" x="9520238" y="4473575"/>
          <p14:tracePt t="46818" x="9510713" y="4403725"/>
          <p14:tracePt t="46832" x="9510713" y="4368800"/>
          <p14:tracePt t="46839" x="9510713" y="4359275"/>
          <p14:tracePt t="46846" x="9502775" y="4341813"/>
          <p14:tracePt t="46853" x="9493250" y="4298950"/>
          <p14:tracePt t="46861" x="9493250" y="4281488"/>
          <p14:tracePt t="46867" x="9493250" y="4229100"/>
          <p14:tracePt t="46881" x="9485313" y="4219575"/>
          <p14:tracePt t="46889" x="9485313" y="4211638"/>
          <p14:tracePt t="46896" x="9475788" y="4194175"/>
          <p14:tracePt t="46910" x="9475788" y="4176713"/>
          <p14:tracePt t="46924" x="9475788" y="4167188"/>
          <p14:tracePt t="46939" x="9475788" y="4105275"/>
          <p14:tracePt t="46953" x="9467850" y="4105275"/>
          <p14:tracePt t="48919" x="9423400" y="4070350"/>
          <p14:tracePt t="48927" x="9371013" y="4000500"/>
          <p14:tracePt t="48938" x="9266238" y="3860800"/>
          <p14:tracePt t="48942" x="9240838" y="3852863"/>
          <p14:tracePt t="48950" x="9153525" y="3668713"/>
          <p14:tracePt t="48963" x="9091613" y="3529013"/>
          <p14:tracePt t="48969" x="8959850" y="3336925"/>
          <p14:tracePt t="48977" x="8942388" y="3267075"/>
          <p14:tracePt t="48985" x="8864600" y="3084513"/>
          <p14:tracePt t="48990" x="8837613" y="2952750"/>
          <p14:tracePt t="48997" x="8802688" y="2840038"/>
          <p14:tracePt t="49007" x="8715375" y="2638425"/>
          <p14:tracePt t="49013" x="8672513" y="2516188"/>
          <p14:tracePt t="49019" x="8628063" y="2219325"/>
          <p14:tracePt t="49026" x="8602663" y="2157413"/>
          <p14:tracePt t="49037" x="8575675" y="2009775"/>
          <p14:tracePt t="49050" x="8550275" y="1905000"/>
          <p14:tracePt t="49059" x="8550275" y="1852613"/>
          <p14:tracePt t="49066" x="8550275" y="1825625"/>
          <p14:tracePt t="49074" x="8540750" y="1800225"/>
          <p14:tracePt t="49467" x="8340725" y="1957388"/>
          <p14:tracePt t="49481" x="7650163" y="2446338"/>
          <p14:tracePt t="49493" x="7213600" y="2909888"/>
          <p14:tracePt t="49497" x="6943725" y="3346450"/>
          <p14:tracePt t="49510" x="6262688" y="4848225"/>
          <p14:tracePt t="49525" x="5938838" y="5949950"/>
          <p14:tracePt t="49531" x="5834063" y="6613525"/>
          <p14:tracePt t="49642" x="9458325" y="6438900"/>
          <p14:tracePt t="49648" x="9625013" y="6124575"/>
          <p14:tracePt t="49656" x="9772650" y="5810250"/>
          <p14:tracePt t="49663" x="9886950" y="5476875"/>
          <p14:tracePt t="49670" x="9939338" y="5110163"/>
          <p14:tracePt t="49678" x="9956800" y="4743450"/>
          <p14:tracePt t="49685" x="9974263" y="4498975"/>
          <p14:tracePt t="49693" x="9964738" y="3965575"/>
          <p14:tracePt t="49700" x="9921875" y="3817938"/>
          <p14:tracePt t="49707" x="9859963" y="3563938"/>
          <p14:tracePt t="49714" x="9772650" y="3336925"/>
          <p14:tracePt t="49721" x="9667875" y="3162300"/>
          <p14:tracePt t="49729" x="9598025" y="3084513"/>
          <p14:tracePt t="49735" x="9555163" y="3032125"/>
          <p14:tracePt t="49742" x="9475788" y="2952750"/>
          <p14:tracePt t="49749" x="9301163" y="2900363"/>
          <p14:tracePt t="49756" x="8969375" y="2882900"/>
          <p14:tracePt t="49763" x="8767763" y="2917825"/>
          <p14:tracePt t="49770" x="8418513" y="3109913"/>
          <p14:tracePt t="49777" x="8323263" y="3179763"/>
          <p14:tracePt t="49783" x="8026400" y="3433763"/>
          <p14:tracePt t="49791" x="7842250" y="3563938"/>
          <p14:tracePt t="49798" x="7642225" y="3678238"/>
          <p14:tracePt t="49805" x="7405688" y="4000500"/>
          <p14:tracePt t="49812" x="7310438" y="4097338"/>
          <p14:tracePt t="49819" x="7231063" y="4211638"/>
          <p14:tracePt t="49826" x="7073900" y="4464050"/>
          <p14:tracePt t="49834" x="7065963" y="4491038"/>
          <p14:tracePt t="49841" x="7021513" y="4543425"/>
          <p14:tracePt t="49848" x="6996113" y="4648200"/>
          <p14:tracePt t="49855" x="6996113" y="4656138"/>
          <p14:tracePt t="49862" x="6986588" y="4673600"/>
          <p14:tracePt t="49869" x="6986588" y="4718050"/>
          <p14:tracePt t="49876" x="6986588" y="4735513"/>
          <p14:tracePt t="49884" x="7004050" y="4813300"/>
          <p14:tracePt t="49891" x="7013575" y="4830763"/>
          <p14:tracePt t="49898" x="7048500" y="4900613"/>
          <p14:tracePt t="49906" x="7065963" y="4927600"/>
          <p14:tracePt t="49912" x="7126288" y="4997450"/>
          <p14:tracePt t="49919" x="7258050" y="5102225"/>
          <p14:tracePt t="49926" x="7458075" y="5154613"/>
          <p14:tracePt t="49933" x="7729538" y="5241925"/>
          <p14:tracePt t="49941" x="8069263" y="5276850"/>
          <p14:tracePt t="49948" x="8278813" y="5276850"/>
          <p14:tracePt t="49955" x="8602663" y="5214938"/>
          <p14:tracePt t="49962" x="8882063" y="5180013"/>
          <p14:tracePt t="49970" x="9205913" y="4997450"/>
          <p14:tracePt t="49978" x="9485313" y="4875213"/>
          <p14:tracePt t="49984" x="9659938" y="4752975"/>
          <p14:tracePt t="49992" x="9842500" y="4560888"/>
          <p14:tracePt t="49999" x="9964738" y="4351338"/>
          <p14:tracePt t="50006" x="10086975" y="4176713"/>
          <p14:tracePt t="50014" x="10121900" y="4052888"/>
          <p14:tracePt t="50019" x="10139363" y="3965575"/>
          <p14:tracePt t="50025" x="10183813" y="3790950"/>
          <p14:tracePt t="50033" x="10183813" y="3703638"/>
          <p14:tracePt t="50040" x="10166350" y="3546475"/>
          <p14:tracePt t="50046" x="10148888" y="3459163"/>
          <p14:tracePt t="50054" x="10052050" y="3371850"/>
          <p14:tracePt t="50061" x="9956800" y="3276600"/>
          <p14:tracePt t="50069" x="9737725" y="3092450"/>
          <p14:tracePt t="50076" x="9580563" y="3022600"/>
          <p14:tracePt t="50083" x="9572625" y="3022600"/>
          <p14:tracePt t="50090" x="9353550" y="2944813"/>
          <p14:tracePt t="50097" x="9301163" y="2944813"/>
          <p14:tracePt t="50104" x="9099550" y="2952750"/>
          <p14:tracePt t="50111" x="8959850" y="3032125"/>
          <p14:tracePt t="50118" x="8855075" y="3074988"/>
          <p14:tracePt t="50125" x="8742363" y="3136900"/>
          <p14:tracePt t="50133" x="8515350" y="3284538"/>
          <p14:tracePt t="50140" x="8445500" y="3354388"/>
          <p14:tracePt t="50147" x="8288338" y="3433763"/>
          <p14:tracePt t="50153" x="8235950" y="3468688"/>
          <p14:tracePt t="50161" x="8201025" y="3521075"/>
          <p14:tracePt t="50168" x="8131175" y="3581400"/>
          <p14:tracePt t="50175" x="8121650" y="3598863"/>
          <p14:tracePt t="50182" x="8061325" y="3643313"/>
          <p14:tracePt t="50190" x="8034338" y="3678238"/>
          <p14:tracePt t="50197" x="7991475" y="3721100"/>
          <p14:tracePt t="50204" x="7956550" y="3748088"/>
          <p14:tracePt t="50211" x="7921625" y="3773488"/>
          <p14:tracePt t="50218" x="7904163" y="3808413"/>
          <p14:tracePt t="50225" x="7851775" y="3843338"/>
          <p14:tracePt t="50232" x="7807325" y="3922713"/>
          <p14:tracePt t="50254" x="7799388" y="3922713"/>
          <p14:tracePt t="50269" x="7789863" y="3922713"/>
          <p14:tracePt t="50578" x="7747000" y="3843338"/>
          <p14:tracePt t="50586" x="7685088" y="3748088"/>
          <p14:tracePt t="50599" x="7554913" y="3486150"/>
          <p14:tracePt t="50607" x="7510463" y="3241675"/>
          <p14:tracePt t="50612" x="7510463" y="3092450"/>
          <p14:tracePt t="50619" x="7510463" y="2874963"/>
          <p14:tracePt t="50630" x="7527925" y="2752725"/>
          <p14:tracePt t="50641" x="7572375" y="2454275"/>
          <p14:tracePt t="50650" x="7589838" y="2035175"/>
          <p14:tracePt t="50663" x="7615238" y="1712913"/>
          <p14:tracePt t="50671" x="7642225" y="1458913"/>
          <p14:tracePt t="50677" x="7642225" y="1327150"/>
          <p14:tracePt t="50683" x="7685088" y="1135063"/>
          <p14:tracePt t="50691" x="7712075" y="1004888"/>
          <p14:tracePt t="50698" x="7720013" y="942975"/>
          <p14:tracePt t="50704" x="7720013" y="900113"/>
          <p14:tracePt t="50721" x="7720013" y="865188"/>
          <p14:tracePt t="50736" x="7720013" y="855663"/>
          <p14:tracePt t="51051" x="7580313" y="977900"/>
          <p14:tracePt t="51058" x="7213600" y="1284288"/>
          <p14:tracePt t="51070" x="6559550" y="1895475"/>
          <p14:tracePt t="51078" x="6227763" y="2149475"/>
          <p14:tracePt t="51089" x="5527675" y="2708275"/>
          <p14:tracePt t="51099" x="5335588" y="2882900"/>
          <p14:tracePt t="51106" x="5003800" y="3162300"/>
          <p14:tracePt t="51113" x="4873625" y="3267075"/>
          <p14:tracePt t="51120" x="4689475" y="3406775"/>
          <p14:tracePt t="51126" x="4576763" y="3503613"/>
          <p14:tracePt t="51133" x="4479925" y="3546475"/>
          <p14:tracePt t="51141" x="4402138" y="3616325"/>
          <p14:tracePt t="51423" x="4305300" y="3783013"/>
          <p14:tracePt t="51432" x="4148138" y="4070350"/>
          <p14:tracePt t="51441" x="3990975" y="4306888"/>
          <p14:tracePt t="51453" x="3825875" y="4683125"/>
          <p14:tracePt t="51467" x="3659188" y="4848225"/>
          <p14:tracePt t="51474" x="3641725" y="4865688"/>
          <p14:tracePt t="51481" x="3546475" y="4979988"/>
          <p14:tracePt t="51488" x="3502025" y="5032375"/>
          <p14:tracePt t="51495" x="3449638" y="5102225"/>
          <p14:tracePt t="51513" x="3424238" y="5127625"/>
          <p14:tracePt t="51519" x="3371850" y="5207000"/>
          <p14:tracePt t="51532" x="3344863" y="5224463"/>
          <p14:tracePt t="51542" x="3336925" y="5241925"/>
          <p14:tracePt t="51546" x="3327400" y="5241925"/>
          <p14:tracePt t="51559" x="3284538" y="5302250"/>
          <p14:tracePt t="51569" x="3267075" y="5311775"/>
          <p14:tracePt t="51574" x="3232150" y="5372100"/>
          <p14:tracePt t="51582" x="3197225" y="5424488"/>
          <p14:tracePt t="51589" x="3179763" y="5434013"/>
          <p14:tracePt t="51595" x="3152775" y="5468938"/>
          <p14:tracePt t="51602" x="3038475" y="5653088"/>
          <p14:tracePt t="51609" x="3021013" y="5661025"/>
          <p14:tracePt t="51615" x="2986088" y="5688013"/>
          <p14:tracePt t="51623" x="2916238" y="5730875"/>
          <p14:tracePt t="51629" x="2881313" y="5765800"/>
          <p14:tracePt t="51636" x="2846388" y="5783263"/>
          <p14:tracePt t="51645" x="2733675" y="5888038"/>
          <p14:tracePt t="51650" x="2646363" y="5992813"/>
          <p14:tracePt t="51658" x="2584450" y="6062663"/>
          <p14:tracePt t="51667" x="2471738" y="6176963"/>
          <p14:tracePt t="51677" x="2419350" y="6254750"/>
          <p14:tracePt t="51682" x="2349500" y="6334125"/>
          <p14:tracePt t="51688" x="2270125" y="6438900"/>
          <p14:tracePt t="51696" x="2209800" y="6499225"/>
          <p14:tracePt t="51704" x="2095500" y="6665913"/>
          <p14:tracePt t="51709" x="2060575" y="6726238"/>
          <p14:tracePt t="51715" x="2035175" y="6753225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193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Cambria</vt:lpstr>
      <vt:lpstr>Georgia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Sukanya Sadhu</dc:creator>
  <cp:lastModifiedBy>Sukanya Sadhu</cp:lastModifiedBy>
  <cp:revision>1</cp:revision>
  <dcterms:created xsi:type="dcterms:W3CDTF">2024-03-31T07:05:40Z</dcterms:created>
  <dcterms:modified xsi:type="dcterms:W3CDTF">2024-03-31T13:28:10Z</dcterms:modified>
</cp:coreProperties>
</file>