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No. Of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Customers By Title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Customers by Total Orders Placed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8229388-517f-4a2a-894a-7738ca85d16b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962b94f6b6247b5" /><Relationship Type="http://schemas.openxmlformats.org/officeDocument/2006/relationships/slideLayout" Target="/ppt/slideLayouts/slideLayout8.xml" Id="R88b043af81034fef" /><Relationship Type="http://schemas.openxmlformats.org/officeDocument/2006/relationships/hyperlink" Target="https://app.powerbi.com/groups/me/reports/28229388-517f-4a2a-894a-7738ca85d16b/?pbi_source=PowerPoint" TargetMode="External" Id="RelId0" /><Relationship Type="http://schemas.openxmlformats.org/officeDocument/2006/relationships/image" Target="/ppt/media/image4.png" Id="imgId4128503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azure-de-sql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5/19/2025 4:17:10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5/19/2025 4:14:02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No. Of Products ,Total Sales ,slicer ,Total Customers By Title ,slicer ,Top 10 Customers by Total Orders Placed ,slice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12850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