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No. Of Products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Total Sales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Total Customers By Title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10 Customers by Total Orders Placed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2789e6d6-36d6-4b67-8cd2-82a8f4cf5e68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01546c7fb4bf4bef" /><Relationship Type="http://schemas.openxmlformats.org/officeDocument/2006/relationships/slideLayout" Target="/ppt/slideLayouts/slideLayout8.xml" Id="R7b45fbeccabf49b8" /><Relationship Type="http://schemas.openxmlformats.org/officeDocument/2006/relationships/hyperlink" Target="https://app.powerbi.com/groups/me/reports/2789e6d6-36d6-4b67-8cd2-82a8f4cf5e68/?pbi_source=PowerPoint" TargetMode="External" Id="RelId0" /><Relationship Type="http://schemas.openxmlformats.org/officeDocument/2006/relationships/image" Target="/ppt/media/image4.png" Id="imgId41286772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SQL-Azure-Report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5/19/2025 4:43:47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5/19/2025 4:41:44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No. Of Products ,Total Sales ,slicer ,Total Customers By Title ,slicer ,Top 10 Customers by Total Orders Placed ,slicer ,textbox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4128677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