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CBB758-537E-498C-A75F-143803C63BD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7D2F48-69C0-45A1-87EA-BA4ACBD28E12}">
      <dgm:prSet/>
      <dgm:spPr/>
      <dgm:t>
        <a:bodyPr/>
        <a:lstStyle/>
        <a:p>
          <a:r>
            <a:rPr lang="en-US"/>
            <a:t>How much revenue is the client getting from external Search Engines, such as Google, Yahoo and MSN, and which keywords are performing the best based on revenue? </a:t>
          </a:r>
        </a:p>
      </dgm:t>
    </dgm:pt>
    <dgm:pt modelId="{349107DB-4C5E-423C-916E-3BE043FA48DA}" type="parTrans" cxnId="{238635A7-626E-4FF5-8AD3-7167C0810180}">
      <dgm:prSet/>
      <dgm:spPr/>
      <dgm:t>
        <a:bodyPr/>
        <a:lstStyle/>
        <a:p>
          <a:endParaRPr lang="en-US"/>
        </a:p>
      </dgm:t>
    </dgm:pt>
    <dgm:pt modelId="{4C7D5F3E-DA82-4673-9698-7863ADBAA1BC}" type="sibTrans" cxnId="{238635A7-626E-4FF5-8AD3-7167C0810180}">
      <dgm:prSet/>
      <dgm:spPr/>
      <dgm:t>
        <a:bodyPr/>
        <a:lstStyle/>
        <a:p>
          <a:endParaRPr lang="en-US"/>
        </a:p>
      </dgm:t>
    </dgm:pt>
    <dgm:pt modelId="{E7808756-2E1F-47B1-8610-3B82457C872B}">
      <dgm:prSet/>
      <dgm:spPr/>
      <dgm:t>
        <a:bodyPr/>
        <a:lstStyle/>
        <a:p>
          <a:r>
            <a:rPr lang="en-US"/>
            <a:t>Optimize the solution for large file sizes- over 10 GB per file uncompressed.</a:t>
          </a:r>
        </a:p>
      </dgm:t>
    </dgm:pt>
    <dgm:pt modelId="{637E1FED-552E-4E35-BC46-04F926FFF0C8}" type="parTrans" cxnId="{4CA3C8BA-032A-4327-9907-6F0295215065}">
      <dgm:prSet/>
      <dgm:spPr/>
      <dgm:t>
        <a:bodyPr/>
        <a:lstStyle/>
        <a:p>
          <a:endParaRPr lang="en-US"/>
        </a:p>
      </dgm:t>
    </dgm:pt>
    <dgm:pt modelId="{7CC2B539-9FFC-4D43-8AE9-FCD483CD98F2}" type="sibTrans" cxnId="{4CA3C8BA-032A-4327-9907-6F0295215065}">
      <dgm:prSet/>
      <dgm:spPr/>
      <dgm:t>
        <a:bodyPr/>
        <a:lstStyle/>
        <a:p>
          <a:endParaRPr lang="en-US"/>
        </a:p>
      </dgm:t>
    </dgm:pt>
    <dgm:pt modelId="{90E1B282-3596-084B-91C9-CF7AE98308A5}" type="pres">
      <dgm:prSet presAssocID="{88CBB758-537E-498C-A75F-143803C63BD5}" presName="vert0" presStyleCnt="0">
        <dgm:presLayoutVars>
          <dgm:dir/>
          <dgm:animOne val="branch"/>
          <dgm:animLvl val="lvl"/>
        </dgm:presLayoutVars>
      </dgm:prSet>
      <dgm:spPr/>
    </dgm:pt>
    <dgm:pt modelId="{F3D1561D-71DC-1E49-B050-F50F0F462005}" type="pres">
      <dgm:prSet presAssocID="{B77D2F48-69C0-45A1-87EA-BA4ACBD28E12}" presName="thickLine" presStyleLbl="alignNode1" presStyleIdx="0" presStyleCnt="2"/>
      <dgm:spPr/>
    </dgm:pt>
    <dgm:pt modelId="{E32AAC21-8320-B34C-A6D8-D5FFDEE1B544}" type="pres">
      <dgm:prSet presAssocID="{B77D2F48-69C0-45A1-87EA-BA4ACBD28E12}" presName="horz1" presStyleCnt="0"/>
      <dgm:spPr/>
    </dgm:pt>
    <dgm:pt modelId="{0E2FF321-669E-0944-A5C6-C7E729B5A324}" type="pres">
      <dgm:prSet presAssocID="{B77D2F48-69C0-45A1-87EA-BA4ACBD28E12}" presName="tx1" presStyleLbl="revTx" presStyleIdx="0" presStyleCnt="2"/>
      <dgm:spPr/>
    </dgm:pt>
    <dgm:pt modelId="{103DA1F0-C7B4-4B41-825B-7487DC76F68A}" type="pres">
      <dgm:prSet presAssocID="{B77D2F48-69C0-45A1-87EA-BA4ACBD28E12}" presName="vert1" presStyleCnt="0"/>
      <dgm:spPr/>
    </dgm:pt>
    <dgm:pt modelId="{74B5949E-45B5-6349-BE54-82ED2BE48551}" type="pres">
      <dgm:prSet presAssocID="{E7808756-2E1F-47B1-8610-3B82457C872B}" presName="thickLine" presStyleLbl="alignNode1" presStyleIdx="1" presStyleCnt="2"/>
      <dgm:spPr/>
    </dgm:pt>
    <dgm:pt modelId="{8BC1FB82-3A21-4543-8ED7-1766B7E586DE}" type="pres">
      <dgm:prSet presAssocID="{E7808756-2E1F-47B1-8610-3B82457C872B}" presName="horz1" presStyleCnt="0"/>
      <dgm:spPr/>
    </dgm:pt>
    <dgm:pt modelId="{97DE5B03-31AE-7441-9061-FB0C6B3A765C}" type="pres">
      <dgm:prSet presAssocID="{E7808756-2E1F-47B1-8610-3B82457C872B}" presName="tx1" presStyleLbl="revTx" presStyleIdx="1" presStyleCnt="2"/>
      <dgm:spPr/>
    </dgm:pt>
    <dgm:pt modelId="{C2837569-DE3A-1E48-B1EE-184C5DF64AC1}" type="pres">
      <dgm:prSet presAssocID="{E7808756-2E1F-47B1-8610-3B82457C872B}" presName="vert1" presStyleCnt="0"/>
      <dgm:spPr/>
    </dgm:pt>
  </dgm:ptLst>
  <dgm:cxnLst>
    <dgm:cxn modelId="{D23BF324-2DD4-014D-BA6D-BD891F0A3005}" type="presOf" srcId="{88CBB758-537E-498C-A75F-143803C63BD5}" destId="{90E1B282-3596-084B-91C9-CF7AE98308A5}" srcOrd="0" destOrd="0" presId="urn:microsoft.com/office/officeart/2008/layout/LinedList"/>
    <dgm:cxn modelId="{7CD0DD8D-FFF5-0346-BCEB-E47E083A2024}" type="presOf" srcId="{E7808756-2E1F-47B1-8610-3B82457C872B}" destId="{97DE5B03-31AE-7441-9061-FB0C6B3A765C}" srcOrd="0" destOrd="0" presId="urn:microsoft.com/office/officeart/2008/layout/LinedList"/>
    <dgm:cxn modelId="{238635A7-626E-4FF5-8AD3-7167C0810180}" srcId="{88CBB758-537E-498C-A75F-143803C63BD5}" destId="{B77D2F48-69C0-45A1-87EA-BA4ACBD28E12}" srcOrd="0" destOrd="0" parTransId="{349107DB-4C5E-423C-916E-3BE043FA48DA}" sibTransId="{4C7D5F3E-DA82-4673-9698-7863ADBAA1BC}"/>
    <dgm:cxn modelId="{4CA3C8BA-032A-4327-9907-6F0295215065}" srcId="{88CBB758-537E-498C-A75F-143803C63BD5}" destId="{E7808756-2E1F-47B1-8610-3B82457C872B}" srcOrd="1" destOrd="0" parTransId="{637E1FED-552E-4E35-BC46-04F926FFF0C8}" sibTransId="{7CC2B539-9FFC-4D43-8AE9-FCD483CD98F2}"/>
    <dgm:cxn modelId="{396DFEFB-BAA4-7E47-96E9-B7C43702E002}" type="presOf" srcId="{B77D2F48-69C0-45A1-87EA-BA4ACBD28E12}" destId="{0E2FF321-669E-0944-A5C6-C7E729B5A324}" srcOrd="0" destOrd="0" presId="urn:microsoft.com/office/officeart/2008/layout/LinedList"/>
    <dgm:cxn modelId="{CE08C826-4026-204C-B1AE-6703E603A82D}" type="presParOf" srcId="{90E1B282-3596-084B-91C9-CF7AE98308A5}" destId="{F3D1561D-71DC-1E49-B050-F50F0F462005}" srcOrd="0" destOrd="0" presId="urn:microsoft.com/office/officeart/2008/layout/LinedList"/>
    <dgm:cxn modelId="{C84FBD69-5CB5-3544-9442-05D2649B174E}" type="presParOf" srcId="{90E1B282-3596-084B-91C9-CF7AE98308A5}" destId="{E32AAC21-8320-B34C-A6D8-D5FFDEE1B544}" srcOrd="1" destOrd="0" presId="urn:microsoft.com/office/officeart/2008/layout/LinedList"/>
    <dgm:cxn modelId="{E3587C4F-72B2-B648-BADC-FDD9A4243E9A}" type="presParOf" srcId="{E32AAC21-8320-B34C-A6D8-D5FFDEE1B544}" destId="{0E2FF321-669E-0944-A5C6-C7E729B5A324}" srcOrd="0" destOrd="0" presId="urn:microsoft.com/office/officeart/2008/layout/LinedList"/>
    <dgm:cxn modelId="{51FA69DD-4837-234B-AB4A-B25E437C1642}" type="presParOf" srcId="{E32AAC21-8320-B34C-A6D8-D5FFDEE1B544}" destId="{103DA1F0-C7B4-4B41-825B-7487DC76F68A}" srcOrd="1" destOrd="0" presId="urn:microsoft.com/office/officeart/2008/layout/LinedList"/>
    <dgm:cxn modelId="{E7D7C8E6-AF15-EE4F-A424-B62AFABF398F}" type="presParOf" srcId="{90E1B282-3596-084B-91C9-CF7AE98308A5}" destId="{74B5949E-45B5-6349-BE54-82ED2BE48551}" srcOrd="2" destOrd="0" presId="urn:microsoft.com/office/officeart/2008/layout/LinedList"/>
    <dgm:cxn modelId="{36B99A5A-DF26-B043-A6DE-85C3EF459E5B}" type="presParOf" srcId="{90E1B282-3596-084B-91C9-CF7AE98308A5}" destId="{8BC1FB82-3A21-4543-8ED7-1766B7E586DE}" srcOrd="3" destOrd="0" presId="urn:microsoft.com/office/officeart/2008/layout/LinedList"/>
    <dgm:cxn modelId="{DE82AFA4-1D0C-5B40-A68A-8629F8DC7ABB}" type="presParOf" srcId="{8BC1FB82-3A21-4543-8ED7-1766B7E586DE}" destId="{97DE5B03-31AE-7441-9061-FB0C6B3A765C}" srcOrd="0" destOrd="0" presId="urn:microsoft.com/office/officeart/2008/layout/LinedList"/>
    <dgm:cxn modelId="{C83B1540-1D61-A542-851F-0B54248D01A4}" type="presParOf" srcId="{8BC1FB82-3A21-4543-8ED7-1766B7E586DE}" destId="{C2837569-DE3A-1E48-B1EE-184C5DF64A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AE83E8-70F6-4C69-B15E-1453A878062C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B832639-72EF-4505-A4EA-BBBEBB635903}">
      <dgm:prSet/>
      <dgm:spPr/>
      <dgm:t>
        <a:bodyPr/>
        <a:lstStyle/>
        <a:p>
          <a:r>
            <a:rPr lang="en-US"/>
            <a:t>Find out the columns which needed for the solution:</a:t>
          </a:r>
        </a:p>
      </dgm:t>
    </dgm:pt>
    <dgm:pt modelId="{734ABB9E-6970-4C95-AC38-218DB35CB7C4}" type="parTrans" cxnId="{CD5EAC14-32F2-40C0-B2F9-38B1B717DED9}">
      <dgm:prSet/>
      <dgm:spPr/>
      <dgm:t>
        <a:bodyPr/>
        <a:lstStyle/>
        <a:p>
          <a:endParaRPr lang="en-US"/>
        </a:p>
      </dgm:t>
    </dgm:pt>
    <dgm:pt modelId="{1550CAD6-4288-4378-96E8-088F2CDFBA39}" type="sibTrans" cxnId="{CD5EAC14-32F2-40C0-B2F9-38B1B717DED9}">
      <dgm:prSet/>
      <dgm:spPr/>
      <dgm:t>
        <a:bodyPr/>
        <a:lstStyle/>
        <a:p>
          <a:endParaRPr lang="en-US"/>
        </a:p>
      </dgm:t>
    </dgm:pt>
    <dgm:pt modelId="{27AC8771-D32F-490E-8F11-1FCB0459B0AD}">
      <dgm:prSet/>
      <dgm:spPr/>
      <dgm:t>
        <a:bodyPr/>
        <a:lstStyle/>
        <a:p>
          <a:r>
            <a:rPr lang="en-US"/>
            <a:t>The following columns were dropped from the original dataset:</a:t>
          </a:r>
        </a:p>
      </dgm:t>
    </dgm:pt>
    <dgm:pt modelId="{E670690F-C4B4-40DD-8470-08E3E6046599}" type="parTrans" cxnId="{E2978CB1-BFD0-4343-9422-FC471598B857}">
      <dgm:prSet/>
      <dgm:spPr/>
      <dgm:t>
        <a:bodyPr/>
        <a:lstStyle/>
        <a:p>
          <a:endParaRPr lang="en-US"/>
        </a:p>
      </dgm:t>
    </dgm:pt>
    <dgm:pt modelId="{8C50DBC6-67BF-44E9-863D-15AE326F2888}" type="sibTrans" cxnId="{E2978CB1-BFD0-4343-9422-FC471598B857}">
      <dgm:prSet/>
      <dgm:spPr/>
      <dgm:t>
        <a:bodyPr/>
        <a:lstStyle/>
        <a:p>
          <a:endParaRPr lang="en-US"/>
        </a:p>
      </dgm:t>
    </dgm:pt>
    <dgm:pt modelId="{8628BFA8-5F48-45F4-B31F-CF41038E3B2D}">
      <dgm:prSet/>
      <dgm:spPr/>
      <dgm:t>
        <a:bodyPr/>
        <a:lstStyle/>
        <a:p>
          <a:r>
            <a:rPr lang="en-US"/>
            <a:t>hit_time_gmt ,  date_time , user_agent , event_list ,geo_city , geo_region , geo_country</a:t>
          </a:r>
        </a:p>
      </dgm:t>
    </dgm:pt>
    <dgm:pt modelId="{7F212850-E9AF-40D3-A900-90901C21DF48}" type="parTrans" cxnId="{F27B181D-E50F-411E-AF70-E5BA34F5F709}">
      <dgm:prSet/>
      <dgm:spPr/>
      <dgm:t>
        <a:bodyPr/>
        <a:lstStyle/>
        <a:p>
          <a:endParaRPr lang="en-US"/>
        </a:p>
      </dgm:t>
    </dgm:pt>
    <dgm:pt modelId="{B176477E-E092-4508-84E6-46793B683F6F}" type="sibTrans" cxnId="{F27B181D-E50F-411E-AF70-E5BA34F5F709}">
      <dgm:prSet/>
      <dgm:spPr/>
      <dgm:t>
        <a:bodyPr/>
        <a:lstStyle/>
        <a:p>
          <a:endParaRPr lang="en-US"/>
        </a:p>
      </dgm:t>
    </dgm:pt>
    <dgm:pt modelId="{24BD20ED-F17C-459A-89C0-20B47D625DED}">
      <dgm:prSet/>
      <dgm:spPr/>
      <dgm:t>
        <a:bodyPr/>
        <a:lstStyle/>
        <a:p>
          <a:r>
            <a:rPr lang="en-US"/>
            <a:t>This would help in optimizing for larger datasets.</a:t>
          </a:r>
        </a:p>
      </dgm:t>
    </dgm:pt>
    <dgm:pt modelId="{56BAE29F-D4C2-4058-989A-56630B1ACF4B}" type="parTrans" cxnId="{FC6EAF1C-1052-49A2-A753-F3FC2315DE78}">
      <dgm:prSet/>
      <dgm:spPr/>
      <dgm:t>
        <a:bodyPr/>
        <a:lstStyle/>
        <a:p>
          <a:endParaRPr lang="en-US"/>
        </a:p>
      </dgm:t>
    </dgm:pt>
    <dgm:pt modelId="{B4F83FEA-3312-4CA2-8272-C17676B0F2EC}" type="sibTrans" cxnId="{FC6EAF1C-1052-49A2-A753-F3FC2315DE78}">
      <dgm:prSet/>
      <dgm:spPr/>
      <dgm:t>
        <a:bodyPr/>
        <a:lstStyle/>
        <a:p>
          <a:endParaRPr lang="en-US"/>
        </a:p>
      </dgm:t>
    </dgm:pt>
    <dgm:pt modelId="{B005E309-5850-42FD-A4CA-C1B61937093C}">
      <dgm:prSet/>
      <dgm:spPr/>
      <dgm:t>
        <a:bodyPr/>
        <a:lstStyle/>
        <a:p>
          <a:r>
            <a:rPr lang="en-US"/>
            <a:t>Find the Search Engine:</a:t>
          </a:r>
        </a:p>
      </dgm:t>
    </dgm:pt>
    <dgm:pt modelId="{A0FAA681-0592-4DF4-9FD4-6ED268B16114}" type="parTrans" cxnId="{C8CD4CAC-1C10-42B3-B5B3-A5A0C37B5288}">
      <dgm:prSet/>
      <dgm:spPr/>
      <dgm:t>
        <a:bodyPr/>
        <a:lstStyle/>
        <a:p>
          <a:endParaRPr lang="en-US"/>
        </a:p>
      </dgm:t>
    </dgm:pt>
    <dgm:pt modelId="{C7F74DAF-08D6-460D-93C8-78482E6362F7}" type="sibTrans" cxnId="{C8CD4CAC-1C10-42B3-B5B3-A5A0C37B5288}">
      <dgm:prSet/>
      <dgm:spPr/>
      <dgm:t>
        <a:bodyPr/>
        <a:lstStyle/>
        <a:p>
          <a:endParaRPr lang="en-US"/>
        </a:p>
      </dgm:t>
    </dgm:pt>
    <dgm:pt modelId="{B9291679-D0FC-4EE9-98CA-4D839D74861B}">
      <dgm:prSet/>
      <dgm:spPr/>
      <dgm:t>
        <a:bodyPr/>
        <a:lstStyle/>
        <a:p>
          <a:r>
            <a:rPr lang="en-US"/>
            <a:t>For the purchases from Search Engines, the link in the Page_URL didn’t match with the Referrer link. So, for all hits to the Search engine, filtered the “ip” and corresponding “Search Engine Name”</a:t>
          </a:r>
        </a:p>
      </dgm:t>
    </dgm:pt>
    <dgm:pt modelId="{2B395B64-48B6-484C-8D7F-5AE81E37F3B3}" type="parTrans" cxnId="{0258E070-9B19-41E8-AC96-9C071063C3C2}">
      <dgm:prSet/>
      <dgm:spPr/>
      <dgm:t>
        <a:bodyPr/>
        <a:lstStyle/>
        <a:p>
          <a:endParaRPr lang="en-US"/>
        </a:p>
      </dgm:t>
    </dgm:pt>
    <dgm:pt modelId="{9872E473-8116-4D6F-88CD-1B9B201FCAEB}" type="sibTrans" cxnId="{0258E070-9B19-41E8-AC96-9C071063C3C2}">
      <dgm:prSet/>
      <dgm:spPr/>
      <dgm:t>
        <a:bodyPr/>
        <a:lstStyle/>
        <a:p>
          <a:endParaRPr lang="en-US"/>
        </a:p>
      </dgm:t>
    </dgm:pt>
    <dgm:pt modelId="{0238FB98-4F9D-1F44-A831-0E3CAB269670}" type="pres">
      <dgm:prSet presAssocID="{67AE83E8-70F6-4C69-B15E-1453A878062C}" presName="Name0" presStyleCnt="0">
        <dgm:presLayoutVars>
          <dgm:dir/>
          <dgm:animLvl val="lvl"/>
          <dgm:resizeHandles val="exact"/>
        </dgm:presLayoutVars>
      </dgm:prSet>
      <dgm:spPr/>
    </dgm:pt>
    <dgm:pt modelId="{14A7BABC-B1E6-4945-A6A3-EAEABF26BCE6}" type="pres">
      <dgm:prSet presAssocID="{3B832639-72EF-4505-A4EA-BBBEBB635903}" presName="composite" presStyleCnt="0"/>
      <dgm:spPr/>
    </dgm:pt>
    <dgm:pt modelId="{0EEA1DF6-6CE8-8C4B-95C6-3F90F7379C32}" type="pres">
      <dgm:prSet presAssocID="{3B832639-72EF-4505-A4EA-BBBEBB63590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5588934-5D77-F249-A192-10A8667ED3FB}" type="pres">
      <dgm:prSet presAssocID="{3B832639-72EF-4505-A4EA-BBBEBB635903}" presName="desTx" presStyleLbl="alignAccFollowNode1" presStyleIdx="0" presStyleCnt="2">
        <dgm:presLayoutVars>
          <dgm:bulletEnabled val="1"/>
        </dgm:presLayoutVars>
      </dgm:prSet>
      <dgm:spPr/>
    </dgm:pt>
    <dgm:pt modelId="{FAA7941E-D0A5-9449-8519-4758A8DA8394}" type="pres">
      <dgm:prSet presAssocID="{1550CAD6-4288-4378-96E8-088F2CDFBA39}" presName="space" presStyleCnt="0"/>
      <dgm:spPr/>
    </dgm:pt>
    <dgm:pt modelId="{A4714E30-5C33-F640-8A99-6E0309D4B67E}" type="pres">
      <dgm:prSet presAssocID="{B005E309-5850-42FD-A4CA-C1B61937093C}" presName="composite" presStyleCnt="0"/>
      <dgm:spPr/>
    </dgm:pt>
    <dgm:pt modelId="{023086E0-0DF2-9548-B659-01352842C17F}" type="pres">
      <dgm:prSet presAssocID="{B005E309-5850-42FD-A4CA-C1B61937093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0835AFA-5F3C-5248-93B1-37EA20B463DC}" type="pres">
      <dgm:prSet presAssocID="{B005E309-5850-42FD-A4CA-C1B61937093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D5EAC14-32F2-40C0-B2F9-38B1B717DED9}" srcId="{67AE83E8-70F6-4C69-B15E-1453A878062C}" destId="{3B832639-72EF-4505-A4EA-BBBEBB635903}" srcOrd="0" destOrd="0" parTransId="{734ABB9E-6970-4C95-AC38-218DB35CB7C4}" sibTransId="{1550CAD6-4288-4378-96E8-088F2CDFBA39}"/>
    <dgm:cxn modelId="{FC6EAF1C-1052-49A2-A753-F3FC2315DE78}" srcId="{27AC8771-D32F-490E-8F11-1FCB0459B0AD}" destId="{24BD20ED-F17C-459A-89C0-20B47D625DED}" srcOrd="1" destOrd="0" parTransId="{56BAE29F-D4C2-4058-989A-56630B1ACF4B}" sibTransId="{B4F83FEA-3312-4CA2-8272-C17676B0F2EC}"/>
    <dgm:cxn modelId="{F27B181D-E50F-411E-AF70-E5BA34F5F709}" srcId="{27AC8771-D32F-490E-8F11-1FCB0459B0AD}" destId="{8628BFA8-5F48-45F4-B31F-CF41038E3B2D}" srcOrd="0" destOrd="0" parTransId="{7F212850-E9AF-40D3-A900-90901C21DF48}" sibTransId="{B176477E-E092-4508-84E6-46793B683F6F}"/>
    <dgm:cxn modelId="{5B09B83B-2B25-FC42-A592-312966A69295}" type="presOf" srcId="{B9291679-D0FC-4EE9-98CA-4D839D74861B}" destId="{00835AFA-5F3C-5248-93B1-37EA20B463DC}" srcOrd="0" destOrd="0" presId="urn:microsoft.com/office/officeart/2005/8/layout/hList1"/>
    <dgm:cxn modelId="{E55E1E5C-0742-164B-9288-7480F3CC156A}" type="presOf" srcId="{3B832639-72EF-4505-A4EA-BBBEBB635903}" destId="{0EEA1DF6-6CE8-8C4B-95C6-3F90F7379C32}" srcOrd="0" destOrd="0" presId="urn:microsoft.com/office/officeart/2005/8/layout/hList1"/>
    <dgm:cxn modelId="{0258E070-9B19-41E8-AC96-9C071063C3C2}" srcId="{B005E309-5850-42FD-A4CA-C1B61937093C}" destId="{B9291679-D0FC-4EE9-98CA-4D839D74861B}" srcOrd="0" destOrd="0" parTransId="{2B395B64-48B6-484C-8D7F-5AE81E37F3B3}" sibTransId="{9872E473-8116-4D6F-88CD-1B9B201FCAEB}"/>
    <dgm:cxn modelId="{E1F0CE92-8FA2-9C4F-90DA-A0E6D9ECAC8C}" type="presOf" srcId="{8628BFA8-5F48-45F4-B31F-CF41038E3B2D}" destId="{75588934-5D77-F249-A192-10A8667ED3FB}" srcOrd="0" destOrd="1" presId="urn:microsoft.com/office/officeart/2005/8/layout/hList1"/>
    <dgm:cxn modelId="{1876369A-D597-3C4B-B0EF-AD48EA8C31F7}" type="presOf" srcId="{67AE83E8-70F6-4C69-B15E-1453A878062C}" destId="{0238FB98-4F9D-1F44-A831-0E3CAB269670}" srcOrd="0" destOrd="0" presId="urn:microsoft.com/office/officeart/2005/8/layout/hList1"/>
    <dgm:cxn modelId="{C8CD4CAC-1C10-42B3-B5B3-A5A0C37B5288}" srcId="{67AE83E8-70F6-4C69-B15E-1453A878062C}" destId="{B005E309-5850-42FD-A4CA-C1B61937093C}" srcOrd="1" destOrd="0" parTransId="{A0FAA681-0592-4DF4-9FD4-6ED268B16114}" sibTransId="{C7F74DAF-08D6-460D-93C8-78482E6362F7}"/>
    <dgm:cxn modelId="{E2978CB1-BFD0-4343-9422-FC471598B857}" srcId="{3B832639-72EF-4505-A4EA-BBBEBB635903}" destId="{27AC8771-D32F-490E-8F11-1FCB0459B0AD}" srcOrd="0" destOrd="0" parTransId="{E670690F-C4B4-40DD-8470-08E3E6046599}" sibTransId="{8C50DBC6-67BF-44E9-863D-15AE326F2888}"/>
    <dgm:cxn modelId="{2D179DBB-77FF-4340-A4B3-15F79FFD162A}" type="presOf" srcId="{27AC8771-D32F-490E-8F11-1FCB0459B0AD}" destId="{75588934-5D77-F249-A192-10A8667ED3FB}" srcOrd="0" destOrd="0" presId="urn:microsoft.com/office/officeart/2005/8/layout/hList1"/>
    <dgm:cxn modelId="{859BEAD3-5A11-D24D-A6BF-ACC35397A4B8}" type="presOf" srcId="{24BD20ED-F17C-459A-89C0-20B47D625DED}" destId="{75588934-5D77-F249-A192-10A8667ED3FB}" srcOrd="0" destOrd="2" presId="urn:microsoft.com/office/officeart/2005/8/layout/hList1"/>
    <dgm:cxn modelId="{C0E702EB-5728-814D-8F7A-7EBF8D9ADF5E}" type="presOf" srcId="{B005E309-5850-42FD-A4CA-C1B61937093C}" destId="{023086E0-0DF2-9548-B659-01352842C17F}" srcOrd="0" destOrd="0" presId="urn:microsoft.com/office/officeart/2005/8/layout/hList1"/>
    <dgm:cxn modelId="{FA0DF6B6-84CF-B64B-842B-4A63D4176BD6}" type="presParOf" srcId="{0238FB98-4F9D-1F44-A831-0E3CAB269670}" destId="{14A7BABC-B1E6-4945-A6A3-EAEABF26BCE6}" srcOrd="0" destOrd="0" presId="urn:microsoft.com/office/officeart/2005/8/layout/hList1"/>
    <dgm:cxn modelId="{F3DC1689-5333-2343-930D-1D3DAFC16579}" type="presParOf" srcId="{14A7BABC-B1E6-4945-A6A3-EAEABF26BCE6}" destId="{0EEA1DF6-6CE8-8C4B-95C6-3F90F7379C32}" srcOrd="0" destOrd="0" presId="urn:microsoft.com/office/officeart/2005/8/layout/hList1"/>
    <dgm:cxn modelId="{CC13D4BD-1252-8643-AAE7-CF341760EBB2}" type="presParOf" srcId="{14A7BABC-B1E6-4945-A6A3-EAEABF26BCE6}" destId="{75588934-5D77-F249-A192-10A8667ED3FB}" srcOrd="1" destOrd="0" presId="urn:microsoft.com/office/officeart/2005/8/layout/hList1"/>
    <dgm:cxn modelId="{6722C830-2BC0-284D-BEF7-D6CBFD486C00}" type="presParOf" srcId="{0238FB98-4F9D-1F44-A831-0E3CAB269670}" destId="{FAA7941E-D0A5-9449-8519-4758A8DA8394}" srcOrd="1" destOrd="0" presId="urn:microsoft.com/office/officeart/2005/8/layout/hList1"/>
    <dgm:cxn modelId="{13A09B4D-0073-254C-8762-4C49FB7E73E3}" type="presParOf" srcId="{0238FB98-4F9D-1F44-A831-0E3CAB269670}" destId="{A4714E30-5C33-F640-8A99-6E0309D4B67E}" srcOrd="2" destOrd="0" presId="urn:microsoft.com/office/officeart/2005/8/layout/hList1"/>
    <dgm:cxn modelId="{FB5DFB3B-D2A0-274E-8461-12A71559BC3C}" type="presParOf" srcId="{A4714E30-5C33-F640-8A99-6E0309D4B67E}" destId="{023086E0-0DF2-9548-B659-01352842C17F}" srcOrd="0" destOrd="0" presId="urn:microsoft.com/office/officeart/2005/8/layout/hList1"/>
    <dgm:cxn modelId="{4DCA1B21-3861-EC48-9CD9-D439DB2477F1}" type="presParOf" srcId="{A4714E30-5C33-F640-8A99-6E0309D4B67E}" destId="{00835AFA-5F3C-5248-93B1-37EA20B463D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D11DFE-58FE-4FCE-AF7D-2D71A3D549A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23006D-1D9C-464C-892F-D759C6A05A94}">
      <dgm:prSet/>
      <dgm:spPr/>
      <dgm:t>
        <a:bodyPr/>
        <a:lstStyle/>
        <a:p>
          <a:pPr>
            <a:defRPr b="1"/>
          </a:pPr>
          <a:r>
            <a:rPr lang="en-US"/>
            <a:t>Find the Search Keyword  - In the sample dataset, all search strings started with “p=“ or “q=“</a:t>
          </a:r>
        </a:p>
      </dgm:t>
    </dgm:pt>
    <dgm:pt modelId="{D6AFB49E-8BE1-44E7-8991-56FABD2AC0D2}" type="parTrans" cxnId="{0126803B-22B7-4B8D-8F54-378986A536E0}">
      <dgm:prSet/>
      <dgm:spPr/>
      <dgm:t>
        <a:bodyPr/>
        <a:lstStyle/>
        <a:p>
          <a:endParaRPr lang="en-US"/>
        </a:p>
      </dgm:t>
    </dgm:pt>
    <dgm:pt modelId="{B072CB11-FA9F-4361-B9CE-3356C9BFC92C}" type="sibTrans" cxnId="{0126803B-22B7-4B8D-8F54-378986A536E0}">
      <dgm:prSet/>
      <dgm:spPr/>
      <dgm:t>
        <a:bodyPr/>
        <a:lstStyle/>
        <a:p>
          <a:endParaRPr lang="en-US"/>
        </a:p>
      </dgm:t>
    </dgm:pt>
    <dgm:pt modelId="{A66CD7CD-4CD4-4DC5-A3EB-874A7C1754A6}">
      <dgm:prSet/>
      <dgm:spPr/>
      <dgm:t>
        <a:bodyPr/>
        <a:lstStyle/>
        <a:p>
          <a:pPr>
            <a:defRPr b="1"/>
          </a:pPr>
          <a:r>
            <a:rPr lang="en-US"/>
            <a:t>Get the list of products for Each Purchase</a:t>
          </a:r>
        </a:p>
      </dgm:t>
    </dgm:pt>
    <dgm:pt modelId="{E61BA349-57F3-45D6-9262-E770DF6D7A65}" type="parTrans" cxnId="{ED334318-AC92-4173-900F-871D30F842F6}">
      <dgm:prSet/>
      <dgm:spPr/>
      <dgm:t>
        <a:bodyPr/>
        <a:lstStyle/>
        <a:p>
          <a:endParaRPr lang="en-US"/>
        </a:p>
      </dgm:t>
    </dgm:pt>
    <dgm:pt modelId="{78864620-A7E0-473F-9156-6188780A0BC9}" type="sibTrans" cxnId="{ED334318-AC92-4173-900F-871D30F842F6}">
      <dgm:prSet/>
      <dgm:spPr/>
      <dgm:t>
        <a:bodyPr/>
        <a:lstStyle/>
        <a:p>
          <a:endParaRPr lang="en-US"/>
        </a:p>
      </dgm:t>
    </dgm:pt>
    <dgm:pt modelId="{7EEFC140-4C32-437F-BFEC-BE7FFE183BF8}">
      <dgm:prSet/>
      <dgm:spPr/>
      <dgm:t>
        <a:bodyPr/>
        <a:lstStyle/>
        <a:p>
          <a:pPr>
            <a:defRPr b="1"/>
          </a:pPr>
          <a:r>
            <a:rPr lang="en-US"/>
            <a:t>For each product, find the product name and the revenue from its attributes and also IP from which the purchase was made</a:t>
          </a:r>
        </a:p>
      </dgm:t>
    </dgm:pt>
    <dgm:pt modelId="{DFB372D6-C801-416B-AA86-7FD28CBDA133}" type="parTrans" cxnId="{D3A4035B-012C-4CC6-804A-ADB2136F0137}">
      <dgm:prSet/>
      <dgm:spPr/>
      <dgm:t>
        <a:bodyPr/>
        <a:lstStyle/>
        <a:p>
          <a:endParaRPr lang="en-US"/>
        </a:p>
      </dgm:t>
    </dgm:pt>
    <dgm:pt modelId="{2A98A73D-2010-488E-B572-7CC58D30C7EE}" type="sibTrans" cxnId="{D3A4035B-012C-4CC6-804A-ADB2136F0137}">
      <dgm:prSet/>
      <dgm:spPr/>
      <dgm:t>
        <a:bodyPr/>
        <a:lstStyle/>
        <a:p>
          <a:endParaRPr lang="en-US"/>
        </a:p>
      </dgm:t>
    </dgm:pt>
    <dgm:pt modelId="{22FF5E20-2DE9-4267-9645-5C1BF143B9AD}">
      <dgm:prSet/>
      <dgm:spPr/>
      <dgm:t>
        <a:bodyPr/>
        <a:lstStyle/>
        <a:p>
          <a:r>
            <a:rPr lang="en-US"/>
            <a:t>Lookup the Search Engine dataset by “IP” and check if the Product name matches with the search keyword</a:t>
          </a:r>
        </a:p>
      </dgm:t>
    </dgm:pt>
    <dgm:pt modelId="{D9021713-6282-4E14-9581-D1D3A4DE17B1}" type="parTrans" cxnId="{1E340320-7EA5-4510-886B-9877EF7AF356}">
      <dgm:prSet/>
      <dgm:spPr/>
      <dgm:t>
        <a:bodyPr/>
        <a:lstStyle/>
        <a:p>
          <a:endParaRPr lang="en-US"/>
        </a:p>
      </dgm:t>
    </dgm:pt>
    <dgm:pt modelId="{DF8D8106-94F9-42B2-9DBA-556381ED43AC}" type="sibTrans" cxnId="{1E340320-7EA5-4510-886B-9877EF7AF356}">
      <dgm:prSet/>
      <dgm:spPr/>
      <dgm:t>
        <a:bodyPr/>
        <a:lstStyle/>
        <a:p>
          <a:endParaRPr lang="en-US"/>
        </a:p>
      </dgm:t>
    </dgm:pt>
    <dgm:pt modelId="{E12A8BBD-EB14-44C7-8FDF-2F424E137757}">
      <dgm:prSet/>
      <dgm:spPr/>
      <dgm:t>
        <a:bodyPr/>
        <a:lstStyle/>
        <a:p>
          <a:r>
            <a:rPr lang="en-US"/>
            <a:t>Find Sum of revenue group by Search Engine Domain and Search Keyword</a:t>
          </a:r>
        </a:p>
      </dgm:t>
    </dgm:pt>
    <dgm:pt modelId="{415E27A5-EC51-4896-A03E-87394C45808F}" type="parTrans" cxnId="{FDFC9D51-91BE-42E9-955A-8239A753EAC0}">
      <dgm:prSet/>
      <dgm:spPr/>
      <dgm:t>
        <a:bodyPr/>
        <a:lstStyle/>
        <a:p>
          <a:endParaRPr lang="en-US"/>
        </a:p>
      </dgm:t>
    </dgm:pt>
    <dgm:pt modelId="{3C9FEAD5-80D9-475C-B3F6-AE34123F623B}" type="sibTrans" cxnId="{FDFC9D51-91BE-42E9-955A-8239A753EAC0}">
      <dgm:prSet/>
      <dgm:spPr/>
      <dgm:t>
        <a:bodyPr/>
        <a:lstStyle/>
        <a:p>
          <a:endParaRPr lang="en-US"/>
        </a:p>
      </dgm:t>
    </dgm:pt>
    <dgm:pt modelId="{FEB9E35E-499C-4368-B912-47D293F9943E}" type="pres">
      <dgm:prSet presAssocID="{57D11DFE-58FE-4FCE-AF7D-2D71A3D549A0}" presName="root" presStyleCnt="0">
        <dgm:presLayoutVars>
          <dgm:dir/>
          <dgm:resizeHandles val="exact"/>
        </dgm:presLayoutVars>
      </dgm:prSet>
      <dgm:spPr/>
    </dgm:pt>
    <dgm:pt modelId="{6F794011-EDE7-435E-B9F4-37074C77A200}" type="pres">
      <dgm:prSet presAssocID="{1D23006D-1D9C-464C-892F-D759C6A05A94}" presName="compNode" presStyleCnt="0"/>
      <dgm:spPr/>
    </dgm:pt>
    <dgm:pt modelId="{747B41D9-0779-4863-A713-DEFF92D5E9EA}" type="pres">
      <dgm:prSet presAssocID="{1D23006D-1D9C-464C-892F-D759C6A05A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302C8284-47F9-4F35-921C-E101F74945D9}" type="pres">
      <dgm:prSet presAssocID="{1D23006D-1D9C-464C-892F-D759C6A05A94}" presName="iconSpace" presStyleCnt="0"/>
      <dgm:spPr/>
    </dgm:pt>
    <dgm:pt modelId="{A65CF10B-1A46-411D-BEB3-1A0CFA6581E8}" type="pres">
      <dgm:prSet presAssocID="{1D23006D-1D9C-464C-892F-D759C6A05A94}" presName="parTx" presStyleLbl="revTx" presStyleIdx="0" presStyleCnt="6">
        <dgm:presLayoutVars>
          <dgm:chMax val="0"/>
          <dgm:chPref val="0"/>
        </dgm:presLayoutVars>
      </dgm:prSet>
      <dgm:spPr/>
    </dgm:pt>
    <dgm:pt modelId="{CDCCD859-0B16-47D3-A321-8EB8148A76C1}" type="pres">
      <dgm:prSet presAssocID="{1D23006D-1D9C-464C-892F-D759C6A05A94}" presName="txSpace" presStyleCnt="0"/>
      <dgm:spPr/>
    </dgm:pt>
    <dgm:pt modelId="{0DB52B15-F9D7-47F2-93DF-1FB39BFBF70B}" type="pres">
      <dgm:prSet presAssocID="{1D23006D-1D9C-464C-892F-D759C6A05A94}" presName="desTx" presStyleLbl="revTx" presStyleIdx="1" presStyleCnt="6">
        <dgm:presLayoutVars/>
      </dgm:prSet>
      <dgm:spPr/>
    </dgm:pt>
    <dgm:pt modelId="{DC2F7D53-FE72-4B1A-B254-6AAF947D6EE3}" type="pres">
      <dgm:prSet presAssocID="{B072CB11-FA9F-4361-B9CE-3356C9BFC92C}" presName="sibTrans" presStyleCnt="0"/>
      <dgm:spPr/>
    </dgm:pt>
    <dgm:pt modelId="{4C6E45BE-B691-4239-A420-89A6B4B1E82C}" type="pres">
      <dgm:prSet presAssocID="{A66CD7CD-4CD4-4DC5-A3EB-874A7C1754A6}" presName="compNode" presStyleCnt="0"/>
      <dgm:spPr/>
    </dgm:pt>
    <dgm:pt modelId="{FAA8FE68-706D-4D92-B177-369CF159D5A5}" type="pres">
      <dgm:prSet presAssocID="{A66CD7CD-4CD4-4DC5-A3EB-874A7C1754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2DC66719-ACDC-48F7-8DFC-D342A2750BCD}" type="pres">
      <dgm:prSet presAssocID="{A66CD7CD-4CD4-4DC5-A3EB-874A7C1754A6}" presName="iconSpace" presStyleCnt="0"/>
      <dgm:spPr/>
    </dgm:pt>
    <dgm:pt modelId="{5A177CFA-D7F2-4BD6-8F7C-DD392C562825}" type="pres">
      <dgm:prSet presAssocID="{A66CD7CD-4CD4-4DC5-A3EB-874A7C1754A6}" presName="parTx" presStyleLbl="revTx" presStyleIdx="2" presStyleCnt="6">
        <dgm:presLayoutVars>
          <dgm:chMax val="0"/>
          <dgm:chPref val="0"/>
        </dgm:presLayoutVars>
      </dgm:prSet>
      <dgm:spPr/>
    </dgm:pt>
    <dgm:pt modelId="{5B48FEA2-4001-4C36-9F7F-3055BEB84053}" type="pres">
      <dgm:prSet presAssocID="{A66CD7CD-4CD4-4DC5-A3EB-874A7C1754A6}" presName="txSpace" presStyleCnt="0"/>
      <dgm:spPr/>
    </dgm:pt>
    <dgm:pt modelId="{32D2F19A-0673-4DFE-BC0E-6DDB7AFF60A9}" type="pres">
      <dgm:prSet presAssocID="{A66CD7CD-4CD4-4DC5-A3EB-874A7C1754A6}" presName="desTx" presStyleLbl="revTx" presStyleIdx="3" presStyleCnt="6">
        <dgm:presLayoutVars/>
      </dgm:prSet>
      <dgm:spPr/>
    </dgm:pt>
    <dgm:pt modelId="{8680D970-413C-48FE-BE87-C7A7483AE892}" type="pres">
      <dgm:prSet presAssocID="{78864620-A7E0-473F-9156-6188780A0BC9}" presName="sibTrans" presStyleCnt="0"/>
      <dgm:spPr/>
    </dgm:pt>
    <dgm:pt modelId="{68B9F972-3188-4110-9B4B-B9FDDACBF43D}" type="pres">
      <dgm:prSet presAssocID="{7EEFC140-4C32-437F-BFEC-BE7FFE183BF8}" presName="compNode" presStyleCnt="0"/>
      <dgm:spPr/>
    </dgm:pt>
    <dgm:pt modelId="{C32E942C-98EA-49BA-850B-96769280AE6C}" type="pres">
      <dgm:prSet presAssocID="{7EEFC140-4C32-437F-BFEC-BE7FFE183B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83D85AD-8A67-4966-9232-978C8773A297}" type="pres">
      <dgm:prSet presAssocID="{7EEFC140-4C32-437F-BFEC-BE7FFE183BF8}" presName="iconSpace" presStyleCnt="0"/>
      <dgm:spPr/>
    </dgm:pt>
    <dgm:pt modelId="{A6E90726-A7F1-4733-9182-E25DC50659F1}" type="pres">
      <dgm:prSet presAssocID="{7EEFC140-4C32-437F-BFEC-BE7FFE183BF8}" presName="parTx" presStyleLbl="revTx" presStyleIdx="4" presStyleCnt="6">
        <dgm:presLayoutVars>
          <dgm:chMax val="0"/>
          <dgm:chPref val="0"/>
        </dgm:presLayoutVars>
      </dgm:prSet>
      <dgm:spPr/>
    </dgm:pt>
    <dgm:pt modelId="{F0030BB5-62D0-402A-B0B6-E06E74DC055F}" type="pres">
      <dgm:prSet presAssocID="{7EEFC140-4C32-437F-BFEC-BE7FFE183BF8}" presName="txSpace" presStyleCnt="0"/>
      <dgm:spPr/>
    </dgm:pt>
    <dgm:pt modelId="{81463D57-08EE-4F46-8C52-140D3A5E0260}" type="pres">
      <dgm:prSet presAssocID="{7EEFC140-4C32-437F-BFEC-BE7FFE183BF8}" presName="desTx" presStyleLbl="revTx" presStyleIdx="5" presStyleCnt="6">
        <dgm:presLayoutVars/>
      </dgm:prSet>
      <dgm:spPr/>
    </dgm:pt>
  </dgm:ptLst>
  <dgm:cxnLst>
    <dgm:cxn modelId="{BB421A08-5E83-4D6D-BD08-7E36F6858ED7}" type="presOf" srcId="{A66CD7CD-4CD4-4DC5-A3EB-874A7C1754A6}" destId="{5A177CFA-D7F2-4BD6-8F7C-DD392C562825}" srcOrd="0" destOrd="0" presId="urn:microsoft.com/office/officeart/2018/2/layout/IconLabelDescriptionList"/>
    <dgm:cxn modelId="{ED334318-AC92-4173-900F-871D30F842F6}" srcId="{57D11DFE-58FE-4FCE-AF7D-2D71A3D549A0}" destId="{A66CD7CD-4CD4-4DC5-A3EB-874A7C1754A6}" srcOrd="1" destOrd="0" parTransId="{E61BA349-57F3-45D6-9262-E770DF6D7A65}" sibTransId="{78864620-A7E0-473F-9156-6188780A0BC9}"/>
    <dgm:cxn modelId="{1E340320-7EA5-4510-886B-9877EF7AF356}" srcId="{7EEFC140-4C32-437F-BFEC-BE7FFE183BF8}" destId="{22FF5E20-2DE9-4267-9645-5C1BF143B9AD}" srcOrd="0" destOrd="0" parTransId="{D9021713-6282-4E14-9581-D1D3A4DE17B1}" sibTransId="{DF8D8106-94F9-42B2-9DBA-556381ED43AC}"/>
    <dgm:cxn modelId="{C725F923-02EC-43B1-BB29-5160A1ECF931}" type="presOf" srcId="{E12A8BBD-EB14-44C7-8FDF-2F424E137757}" destId="{81463D57-08EE-4F46-8C52-140D3A5E0260}" srcOrd="0" destOrd="1" presId="urn:microsoft.com/office/officeart/2018/2/layout/IconLabelDescriptionList"/>
    <dgm:cxn modelId="{38DC0335-DC73-4364-BB7D-F667B7DA45F8}" type="presOf" srcId="{7EEFC140-4C32-437F-BFEC-BE7FFE183BF8}" destId="{A6E90726-A7F1-4733-9182-E25DC50659F1}" srcOrd="0" destOrd="0" presId="urn:microsoft.com/office/officeart/2018/2/layout/IconLabelDescriptionList"/>
    <dgm:cxn modelId="{0126803B-22B7-4B8D-8F54-378986A536E0}" srcId="{57D11DFE-58FE-4FCE-AF7D-2D71A3D549A0}" destId="{1D23006D-1D9C-464C-892F-D759C6A05A94}" srcOrd="0" destOrd="0" parTransId="{D6AFB49E-8BE1-44E7-8991-56FABD2AC0D2}" sibTransId="{B072CB11-FA9F-4361-B9CE-3356C9BFC92C}"/>
    <dgm:cxn modelId="{FDFC9D51-91BE-42E9-955A-8239A753EAC0}" srcId="{7EEFC140-4C32-437F-BFEC-BE7FFE183BF8}" destId="{E12A8BBD-EB14-44C7-8FDF-2F424E137757}" srcOrd="1" destOrd="0" parTransId="{415E27A5-EC51-4896-A03E-87394C45808F}" sibTransId="{3C9FEAD5-80D9-475C-B3F6-AE34123F623B}"/>
    <dgm:cxn modelId="{D3A4035B-012C-4CC6-804A-ADB2136F0137}" srcId="{57D11DFE-58FE-4FCE-AF7D-2D71A3D549A0}" destId="{7EEFC140-4C32-437F-BFEC-BE7FFE183BF8}" srcOrd="2" destOrd="0" parTransId="{DFB372D6-C801-416B-AA86-7FD28CBDA133}" sibTransId="{2A98A73D-2010-488E-B572-7CC58D30C7EE}"/>
    <dgm:cxn modelId="{725DC96F-2F13-4DA3-AF04-704A2E057A09}" type="presOf" srcId="{22FF5E20-2DE9-4267-9645-5C1BF143B9AD}" destId="{81463D57-08EE-4F46-8C52-140D3A5E0260}" srcOrd="0" destOrd="0" presId="urn:microsoft.com/office/officeart/2018/2/layout/IconLabelDescriptionList"/>
    <dgm:cxn modelId="{DF7B70AA-2D33-45EF-99A7-8C3FFEAA248B}" type="presOf" srcId="{57D11DFE-58FE-4FCE-AF7D-2D71A3D549A0}" destId="{FEB9E35E-499C-4368-B912-47D293F9943E}" srcOrd="0" destOrd="0" presId="urn:microsoft.com/office/officeart/2018/2/layout/IconLabelDescriptionList"/>
    <dgm:cxn modelId="{A0568FCB-D685-49E2-B8C4-B6878B9009A5}" type="presOf" srcId="{1D23006D-1D9C-464C-892F-D759C6A05A94}" destId="{A65CF10B-1A46-411D-BEB3-1A0CFA6581E8}" srcOrd="0" destOrd="0" presId="urn:microsoft.com/office/officeart/2018/2/layout/IconLabelDescriptionList"/>
    <dgm:cxn modelId="{62E56E2C-19DA-4BB0-93BE-2A11C6D281EF}" type="presParOf" srcId="{FEB9E35E-499C-4368-B912-47D293F9943E}" destId="{6F794011-EDE7-435E-B9F4-37074C77A200}" srcOrd="0" destOrd="0" presId="urn:microsoft.com/office/officeart/2018/2/layout/IconLabelDescriptionList"/>
    <dgm:cxn modelId="{761CA3E1-7FE6-40D7-864E-59E7B9267D84}" type="presParOf" srcId="{6F794011-EDE7-435E-B9F4-37074C77A200}" destId="{747B41D9-0779-4863-A713-DEFF92D5E9EA}" srcOrd="0" destOrd="0" presId="urn:microsoft.com/office/officeart/2018/2/layout/IconLabelDescriptionList"/>
    <dgm:cxn modelId="{3798D992-329F-411D-832C-00B743FECDFF}" type="presParOf" srcId="{6F794011-EDE7-435E-B9F4-37074C77A200}" destId="{302C8284-47F9-4F35-921C-E101F74945D9}" srcOrd="1" destOrd="0" presId="urn:microsoft.com/office/officeart/2018/2/layout/IconLabelDescriptionList"/>
    <dgm:cxn modelId="{CA445932-059B-4734-B3D4-0764F4AFEBF1}" type="presParOf" srcId="{6F794011-EDE7-435E-B9F4-37074C77A200}" destId="{A65CF10B-1A46-411D-BEB3-1A0CFA6581E8}" srcOrd="2" destOrd="0" presId="urn:microsoft.com/office/officeart/2018/2/layout/IconLabelDescriptionList"/>
    <dgm:cxn modelId="{AB420C3E-2665-4947-91BB-2C3F3CEC07EE}" type="presParOf" srcId="{6F794011-EDE7-435E-B9F4-37074C77A200}" destId="{CDCCD859-0B16-47D3-A321-8EB8148A76C1}" srcOrd="3" destOrd="0" presId="urn:microsoft.com/office/officeart/2018/2/layout/IconLabelDescriptionList"/>
    <dgm:cxn modelId="{FD978953-1EBD-43D3-9A54-D8CEBF930F33}" type="presParOf" srcId="{6F794011-EDE7-435E-B9F4-37074C77A200}" destId="{0DB52B15-F9D7-47F2-93DF-1FB39BFBF70B}" srcOrd="4" destOrd="0" presId="urn:microsoft.com/office/officeart/2018/2/layout/IconLabelDescriptionList"/>
    <dgm:cxn modelId="{4374794B-FF2B-4168-95F3-8DB9CA3E00D0}" type="presParOf" srcId="{FEB9E35E-499C-4368-B912-47D293F9943E}" destId="{DC2F7D53-FE72-4B1A-B254-6AAF947D6EE3}" srcOrd="1" destOrd="0" presId="urn:microsoft.com/office/officeart/2018/2/layout/IconLabelDescriptionList"/>
    <dgm:cxn modelId="{D55EFB2E-0459-4A1E-B2F2-D597ACC1FFC0}" type="presParOf" srcId="{FEB9E35E-499C-4368-B912-47D293F9943E}" destId="{4C6E45BE-B691-4239-A420-89A6B4B1E82C}" srcOrd="2" destOrd="0" presId="urn:microsoft.com/office/officeart/2018/2/layout/IconLabelDescriptionList"/>
    <dgm:cxn modelId="{CBB799FC-F806-49D8-83FD-D63623113FA7}" type="presParOf" srcId="{4C6E45BE-B691-4239-A420-89A6B4B1E82C}" destId="{FAA8FE68-706D-4D92-B177-369CF159D5A5}" srcOrd="0" destOrd="0" presId="urn:microsoft.com/office/officeart/2018/2/layout/IconLabelDescriptionList"/>
    <dgm:cxn modelId="{F3DB0173-E742-41B7-8D1C-8C618B41FF72}" type="presParOf" srcId="{4C6E45BE-B691-4239-A420-89A6B4B1E82C}" destId="{2DC66719-ACDC-48F7-8DFC-D342A2750BCD}" srcOrd="1" destOrd="0" presId="urn:microsoft.com/office/officeart/2018/2/layout/IconLabelDescriptionList"/>
    <dgm:cxn modelId="{EFDFDF89-FA08-4005-A419-9B1F13D30C83}" type="presParOf" srcId="{4C6E45BE-B691-4239-A420-89A6B4B1E82C}" destId="{5A177CFA-D7F2-4BD6-8F7C-DD392C562825}" srcOrd="2" destOrd="0" presId="urn:microsoft.com/office/officeart/2018/2/layout/IconLabelDescriptionList"/>
    <dgm:cxn modelId="{D4FA9F67-A3FB-4A06-8908-52635B22FBC4}" type="presParOf" srcId="{4C6E45BE-B691-4239-A420-89A6B4B1E82C}" destId="{5B48FEA2-4001-4C36-9F7F-3055BEB84053}" srcOrd="3" destOrd="0" presId="urn:microsoft.com/office/officeart/2018/2/layout/IconLabelDescriptionList"/>
    <dgm:cxn modelId="{B9655492-E69C-47BD-BD60-7095D3B77F10}" type="presParOf" srcId="{4C6E45BE-B691-4239-A420-89A6B4B1E82C}" destId="{32D2F19A-0673-4DFE-BC0E-6DDB7AFF60A9}" srcOrd="4" destOrd="0" presId="urn:microsoft.com/office/officeart/2018/2/layout/IconLabelDescriptionList"/>
    <dgm:cxn modelId="{CA3E0102-7D58-4FCE-9415-D587F51E7C49}" type="presParOf" srcId="{FEB9E35E-499C-4368-B912-47D293F9943E}" destId="{8680D970-413C-48FE-BE87-C7A7483AE892}" srcOrd="3" destOrd="0" presId="urn:microsoft.com/office/officeart/2018/2/layout/IconLabelDescriptionList"/>
    <dgm:cxn modelId="{AA01A095-23BB-4D6B-8D73-D18C5DCC346B}" type="presParOf" srcId="{FEB9E35E-499C-4368-B912-47D293F9943E}" destId="{68B9F972-3188-4110-9B4B-B9FDDACBF43D}" srcOrd="4" destOrd="0" presId="urn:microsoft.com/office/officeart/2018/2/layout/IconLabelDescriptionList"/>
    <dgm:cxn modelId="{4EFB9CAC-EC94-4612-ADE2-6CF3370DC629}" type="presParOf" srcId="{68B9F972-3188-4110-9B4B-B9FDDACBF43D}" destId="{C32E942C-98EA-49BA-850B-96769280AE6C}" srcOrd="0" destOrd="0" presId="urn:microsoft.com/office/officeart/2018/2/layout/IconLabelDescriptionList"/>
    <dgm:cxn modelId="{0E5A6D08-FB85-4074-8207-C0B94C3D9FFD}" type="presParOf" srcId="{68B9F972-3188-4110-9B4B-B9FDDACBF43D}" destId="{083D85AD-8A67-4966-9232-978C8773A297}" srcOrd="1" destOrd="0" presId="urn:microsoft.com/office/officeart/2018/2/layout/IconLabelDescriptionList"/>
    <dgm:cxn modelId="{A09012E1-5AE9-473E-ADA7-7DCA27610E08}" type="presParOf" srcId="{68B9F972-3188-4110-9B4B-B9FDDACBF43D}" destId="{A6E90726-A7F1-4733-9182-E25DC50659F1}" srcOrd="2" destOrd="0" presId="urn:microsoft.com/office/officeart/2018/2/layout/IconLabelDescriptionList"/>
    <dgm:cxn modelId="{FEB5785E-8814-4EB7-B6EF-C0F89AAC93F2}" type="presParOf" srcId="{68B9F972-3188-4110-9B4B-B9FDDACBF43D}" destId="{F0030BB5-62D0-402A-B0B6-E06E74DC055F}" srcOrd="3" destOrd="0" presId="urn:microsoft.com/office/officeart/2018/2/layout/IconLabelDescriptionList"/>
    <dgm:cxn modelId="{7EAF8B51-F137-4F32-94F9-69D31FF25950}" type="presParOf" srcId="{68B9F972-3188-4110-9B4B-B9FDDACBF43D}" destId="{81463D57-08EE-4F46-8C52-140D3A5E026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B47CE4-0AAE-432F-94CA-7DF32D2F392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FA4063-6EEE-485F-8154-96A0F53A3C7E}">
      <dgm:prSet/>
      <dgm:spPr/>
      <dgm:t>
        <a:bodyPr/>
        <a:lstStyle/>
        <a:p>
          <a:r>
            <a:rPr lang="en-US"/>
            <a:t>Implement CI/CD for automating deployment process.</a:t>
          </a:r>
        </a:p>
      </dgm:t>
    </dgm:pt>
    <dgm:pt modelId="{526B8AF1-F022-4884-840E-8DF0727D9D33}" type="parTrans" cxnId="{D252B5AF-8811-4734-9BE2-FD135E624B3E}">
      <dgm:prSet/>
      <dgm:spPr/>
      <dgm:t>
        <a:bodyPr/>
        <a:lstStyle/>
        <a:p>
          <a:endParaRPr lang="en-US"/>
        </a:p>
      </dgm:t>
    </dgm:pt>
    <dgm:pt modelId="{CA87C56D-C48F-4053-8D72-88736622ABA2}" type="sibTrans" cxnId="{D252B5AF-8811-4734-9BE2-FD135E624B3E}">
      <dgm:prSet/>
      <dgm:spPr/>
      <dgm:t>
        <a:bodyPr/>
        <a:lstStyle/>
        <a:p>
          <a:endParaRPr lang="en-US"/>
        </a:p>
      </dgm:t>
    </dgm:pt>
    <dgm:pt modelId="{2EC10EDB-556E-4907-976C-0F8ED0B74FD3}">
      <dgm:prSet/>
      <dgm:spPr/>
      <dgm:t>
        <a:bodyPr/>
        <a:lstStyle/>
        <a:p>
          <a:r>
            <a:rPr lang="en-US"/>
            <a:t>Configure AWS Localstack for running unit cases without consuming AWS resources.</a:t>
          </a:r>
        </a:p>
      </dgm:t>
    </dgm:pt>
    <dgm:pt modelId="{8667E368-B37A-45EB-8222-DB5AE2A3D75C}" type="parTrans" cxnId="{0E80B9FD-90A3-4A42-A36F-8252732400BC}">
      <dgm:prSet/>
      <dgm:spPr/>
      <dgm:t>
        <a:bodyPr/>
        <a:lstStyle/>
        <a:p>
          <a:endParaRPr lang="en-US"/>
        </a:p>
      </dgm:t>
    </dgm:pt>
    <dgm:pt modelId="{4B40CAB8-2BD7-402C-8560-FE28DC78F195}" type="sibTrans" cxnId="{0E80B9FD-90A3-4A42-A36F-8252732400BC}">
      <dgm:prSet/>
      <dgm:spPr/>
      <dgm:t>
        <a:bodyPr/>
        <a:lstStyle/>
        <a:p>
          <a:endParaRPr lang="en-US"/>
        </a:p>
      </dgm:t>
    </dgm:pt>
    <dgm:pt modelId="{43C6DFF2-230D-467C-BC34-58373E3DD778}">
      <dgm:prSet/>
      <dgm:spPr/>
      <dgm:t>
        <a:bodyPr/>
        <a:lstStyle/>
        <a:p>
          <a:r>
            <a:rPr lang="en-US" dirty="0"/>
            <a:t>Configure Spark UI for monitoring job performance and further optimizing Spark configurations.</a:t>
          </a:r>
        </a:p>
      </dgm:t>
    </dgm:pt>
    <dgm:pt modelId="{34120F81-B656-429E-90B3-2D5FC1F6810E}" type="parTrans" cxnId="{3A86A02B-8EEC-4EB8-89E4-1AB8427DDF9B}">
      <dgm:prSet/>
      <dgm:spPr/>
      <dgm:t>
        <a:bodyPr/>
        <a:lstStyle/>
        <a:p>
          <a:endParaRPr lang="en-US"/>
        </a:p>
      </dgm:t>
    </dgm:pt>
    <dgm:pt modelId="{5CD56D82-A688-4D0B-A11A-09753CFE0AF0}" type="sibTrans" cxnId="{3A86A02B-8EEC-4EB8-89E4-1AB8427DDF9B}">
      <dgm:prSet/>
      <dgm:spPr/>
      <dgm:t>
        <a:bodyPr/>
        <a:lstStyle/>
        <a:p>
          <a:endParaRPr lang="en-US"/>
        </a:p>
      </dgm:t>
    </dgm:pt>
    <dgm:pt modelId="{ADD929B2-10EC-49E5-B79C-2FCC8536BEB0}" type="pres">
      <dgm:prSet presAssocID="{77B47CE4-0AAE-432F-94CA-7DF32D2F3926}" presName="root" presStyleCnt="0">
        <dgm:presLayoutVars>
          <dgm:dir/>
          <dgm:resizeHandles val="exact"/>
        </dgm:presLayoutVars>
      </dgm:prSet>
      <dgm:spPr/>
    </dgm:pt>
    <dgm:pt modelId="{AD540B35-16FE-4F40-83B7-8787B86DC556}" type="pres">
      <dgm:prSet presAssocID="{F5FA4063-6EEE-485F-8154-96A0F53A3C7E}" presName="compNode" presStyleCnt="0"/>
      <dgm:spPr/>
    </dgm:pt>
    <dgm:pt modelId="{7B62EABD-1AAF-42DE-B9ED-36280ED400A2}" type="pres">
      <dgm:prSet presAssocID="{F5FA4063-6EEE-485F-8154-96A0F53A3C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12F72C3-493D-4588-91C9-69165E344AC2}" type="pres">
      <dgm:prSet presAssocID="{F5FA4063-6EEE-485F-8154-96A0F53A3C7E}" presName="spaceRect" presStyleCnt="0"/>
      <dgm:spPr/>
    </dgm:pt>
    <dgm:pt modelId="{075D7A87-1C4B-436B-8946-B0299BC231B5}" type="pres">
      <dgm:prSet presAssocID="{F5FA4063-6EEE-485F-8154-96A0F53A3C7E}" presName="textRect" presStyleLbl="revTx" presStyleIdx="0" presStyleCnt="3">
        <dgm:presLayoutVars>
          <dgm:chMax val="1"/>
          <dgm:chPref val="1"/>
        </dgm:presLayoutVars>
      </dgm:prSet>
      <dgm:spPr/>
    </dgm:pt>
    <dgm:pt modelId="{BC0C64E7-A556-4EBA-9AA8-A3558B73E4CF}" type="pres">
      <dgm:prSet presAssocID="{CA87C56D-C48F-4053-8D72-88736622ABA2}" presName="sibTrans" presStyleCnt="0"/>
      <dgm:spPr/>
    </dgm:pt>
    <dgm:pt modelId="{3692C977-D961-42B3-B526-09EA09099686}" type="pres">
      <dgm:prSet presAssocID="{2EC10EDB-556E-4907-976C-0F8ED0B74FD3}" presName="compNode" presStyleCnt="0"/>
      <dgm:spPr/>
    </dgm:pt>
    <dgm:pt modelId="{4445B930-44C4-4477-BDEF-01C24A7148AC}" type="pres">
      <dgm:prSet presAssocID="{2EC10EDB-556E-4907-976C-0F8ED0B74F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7F13B8F-8A24-498F-A749-5EACC5759C9C}" type="pres">
      <dgm:prSet presAssocID="{2EC10EDB-556E-4907-976C-0F8ED0B74FD3}" presName="spaceRect" presStyleCnt="0"/>
      <dgm:spPr/>
    </dgm:pt>
    <dgm:pt modelId="{49E54259-5C51-4EF7-B71E-6CB850B80D51}" type="pres">
      <dgm:prSet presAssocID="{2EC10EDB-556E-4907-976C-0F8ED0B74FD3}" presName="textRect" presStyleLbl="revTx" presStyleIdx="1" presStyleCnt="3">
        <dgm:presLayoutVars>
          <dgm:chMax val="1"/>
          <dgm:chPref val="1"/>
        </dgm:presLayoutVars>
      </dgm:prSet>
      <dgm:spPr/>
    </dgm:pt>
    <dgm:pt modelId="{D3E8F3E0-04D4-47C1-92B2-DD6AEAB902FB}" type="pres">
      <dgm:prSet presAssocID="{4B40CAB8-2BD7-402C-8560-FE28DC78F195}" presName="sibTrans" presStyleCnt="0"/>
      <dgm:spPr/>
    </dgm:pt>
    <dgm:pt modelId="{E7844E5E-39B2-4B36-8218-3A39A651CD4F}" type="pres">
      <dgm:prSet presAssocID="{43C6DFF2-230D-467C-BC34-58373E3DD778}" presName="compNode" presStyleCnt="0"/>
      <dgm:spPr/>
    </dgm:pt>
    <dgm:pt modelId="{CEDD5A3E-72F4-4E07-8B49-677DE18A784A}" type="pres">
      <dgm:prSet presAssocID="{43C6DFF2-230D-467C-BC34-58373E3DD7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7FF2925-BE73-476D-B6EC-EB262DC3B4E9}" type="pres">
      <dgm:prSet presAssocID="{43C6DFF2-230D-467C-BC34-58373E3DD778}" presName="spaceRect" presStyleCnt="0"/>
      <dgm:spPr/>
    </dgm:pt>
    <dgm:pt modelId="{786A3755-22DC-498A-82FD-EC9D09A3C1BC}" type="pres">
      <dgm:prSet presAssocID="{43C6DFF2-230D-467C-BC34-58373E3DD77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A86A02B-8EEC-4EB8-89E4-1AB8427DDF9B}" srcId="{77B47CE4-0AAE-432F-94CA-7DF32D2F3926}" destId="{43C6DFF2-230D-467C-BC34-58373E3DD778}" srcOrd="2" destOrd="0" parTransId="{34120F81-B656-429E-90B3-2D5FC1F6810E}" sibTransId="{5CD56D82-A688-4D0B-A11A-09753CFE0AF0}"/>
    <dgm:cxn modelId="{A8355B45-384E-4B75-82A9-026240B6A3F6}" type="presOf" srcId="{77B47CE4-0AAE-432F-94CA-7DF32D2F3926}" destId="{ADD929B2-10EC-49E5-B79C-2FCC8536BEB0}" srcOrd="0" destOrd="0" presId="urn:microsoft.com/office/officeart/2018/2/layout/IconLabelList"/>
    <dgm:cxn modelId="{ABF00546-2729-45BB-8B56-019D616ABCC3}" type="presOf" srcId="{F5FA4063-6EEE-485F-8154-96A0F53A3C7E}" destId="{075D7A87-1C4B-436B-8946-B0299BC231B5}" srcOrd="0" destOrd="0" presId="urn:microsoft.com/office/officeart/2018/2/layout/IconLabelList"/>
    <dgm:cxn modelId="{192EF670-CEB5-4DD6-8A6F-F757B61A5B42}" type="presOf" srcId="{2EC10EDB-556E-4907-976C-0F8ED0B74FD3}" destId="{49E54259-5C51-4EF7-B71E-6CB850B80D51}" srcOrd="0" destOrd="0" presId="urn:microsoft.com/office/officeart/2018/2/layout/IconLabelList"/>
    <dgm:cxn modelId="{D252B5AF-8811-4734-9BE2-FD135E624B3E}" srcId="{77B47CE4-0AAE-432F-94CA-7DF32D2F3926}" destId="{F5FA4063-6EEE-485F-8154-96A0F53A3C7E}" srcOrd="0" destOrd="0" parTransId="{526B8AF1-F022-4884-840E-8DF0727D9D33}" sibTransId="{CA87C56D-C48F-4053-8D72-88736622ABA2}"/>
    <dgm:cxn modelId="{C3C39ED2-5C92-4264-9FEF-8590C0C16D1E}" type="presOf" srcId="{43C6DFF2-230D-467C-BC34-58373E3DD778}" destId="{786A3755-22DC-498A-82FD-EC9D09A3C1BC}" srcOrd="0" destOrd="0" presId="urn:microsoft.com/office/officeart/2018/2/layout/IconLabelList"/>
    <dgm:cxn modelId="{0E80B9FD-90A3-4A42-A36F-8252732400BC}" srcId="{77B47CE4-0AAE-432F-94CA-7DF32D2F3926}" destId="{2EC10EDB-556E-4907-976C-0F8ED0B74FD3}" srcOrd="1" destOrd="0" parTransId="{8667E368-B37A-45EB-8222-DB5AE2A3D75C}" sibTransId="{4B40CAB8-2BD7-402C-8560-FE28DC78F195}"/>
    <dgm:cxn modelId="{6B21639D-ED47-4427-9749-194F3CA9D9B1}" type="presParOf" srcId="{ADD929B2-10EC-49E5-B79C-2FCC8536BEB0}" destId="{AD540B35-16FE-4F40-83B7-8787B86DC556}" srcOrd="0" destOrd="0" presId="urn:microsoft.com/office/officeart/2018/2/layout/IconLabelList"/>
    <dgm:cxn modelId="{054CE655-8F38-4EF3-96A1-51C192909C8C}" type="presParOf" srcId="{AD540B35-16FE-4F40-83B7-8787B86DC556}" destId="{7B62EABD-1AAF-42DE-B9ED-36280ED400A2}" srcOrd="0" destOrd="0" presId="urn:microsoft.com/office/officeart/2018/2/layout/IconLabelList"/>
    <dgm:cxn modelId="{09962368-4C35-4C16-8C3D-04AD80A72A41}" type="presParOf" srcId="{AD540B35-16FE-4F40-83B7-8787B86DC556}" destId="{F12F72C3-493D-4588-91C9-69165E344AC2}" srcOrd="1" destOrd="0" presId="urn:microsoft.com/office/officeart/2018/2/layout/IconLabelList"/>
    <dgm:cxn modelId="{498C57F6-3E1E-4BD5-BAFB-7991464069C7}" type="presParOf" srcId="{AD540B35-16FE-4F40-83B7-8787B86DC556}" destId="{075D7A87-1C4B-436B-8946-B0299BC231B5}" srcOrd="2" destOrd="0" presId="urn:microsoft.com/office/officeart/2018/2/layout/IconLabelList"/>
    <dgm:cxn modelId="{394325B3-4115-443C-B8DB-4084AAD271E9}" type="presParOf" srcId="{ADD929B2-10EC-49E5-B79C-2FCC8536BEB0}" destId="{BC0C64E7-A556-4EBA-9AA8-A3558B73E4CF}" srcOrd="1" destOrd="0" presId="urn:microsoft.com/office/officeart/2018/2/layout/IconLabelList"/>
    <dgm:cxn modelId="{D37C93BD-B769-4E17-A5CB-BB276CF2404B}" type="presParOf" srcId="{ADD929B2-10EC-49E5-B79C-2FCC8536BEB0}" destId="{3692C977-D961-42B3-B526-09EA09099686}" srcOrd="2" destOrd="0" presId="urn:microsoft.com/office/officeart/2018/2/layout/IconLabelList"/>
    <dgm:cxn modelId="{21435220-7860-4499-A3D7-55B546BA3593}" type="presParOf" srcId="{3692C977-D961-42B3-B526-09EA09099686}" destId="{4445B930-44C4-4477-BDEF-01C24A7148AC}" srcOrd="0" destOrd="0" presId="urn:microsoft.com/office/officeart/2018/2/layout/IconLabelList"/>
    <dgm:cxn modelId="{47058484-C077-4692-908D-B9D2AF2C1F49}" type="presParOf" srcId="{3692C977-D961-42B3-B526-09EA09099686}" destId="{F7F13B8F-8A24-498F-A749-5EACC5759C9C}" srcOrd="1" destOrd="0" presId="urn:microsoft.com/office/officeart/2018/2/layout/IconLabelList"/>
    <dgm:cxn modelId="{CFDBD470-32F7-4EF1-9FEF-43B5820582B7}" type="presParOf" srcId="{3692C977-D961-42B3-B526-09EA09099686}" destId="{49E54259-5C51-4EF7-B71E-6CB850B80D51}" srcOrd="2" destOrd="0" presId="urn:microsoft.com/office/officeart/2018/2/layout/IconLabelList"/>
    <dgm:cxn modelId="{4A5E351A-FAC4-42C6-9599-A040FF74B18D}" type="presParOf" srcId="{ADD929B2-10EC-49E5-B79C-2FCC8536BEB0}" destId="{D3E8F3E0-04D4-47C1-92B2-DD6AEAB902FB}" srcOrd="3" destOrd="0" presId="urn:microsoft.com/office/officeart/2018/2/layout/IconLabelList"/>
    <dgm:cxn modelId="{25A41EB9-8909-4E39-8E5E-DA294B636035}" type="presParOf" srcId="{ADD929B2-10EC-49E5-B79C-2FCC8536BEB0}" destId="{E7844E5E-39B2-4B36-8218-3A39A651CD4F}" srcOrd="4" destOrd="0" presId="urn:microsoft.com/office/officeart/2018/2/layout/IconLabelList"/>
    <dgm:cxn modelId="{EEBF3408-5CE6-4ABE-AA24-C12F7CFC2497}" type="presParOf" srcId="{E7844E5E-39B2-4B36-8218-3A39A651CD4F}" destId="{CEDD5A3E-72F4-4E07-8B49-677DE18A784A}" srcOrd="0" destOrd="0" presId="urn:microsoft.com/office/officeart/2018/2/layout/IconLabelList"/>
    <dgm:cxn modelId="{A85152D4-5163-4AE1-B793-F4ED88EEFE23}" type="presParOf" srcId="{E7844E5E-39B2-4B36-8218-3A39A651CD4F}" destId="{87FF2925-BE73-476D-B6EC-EB262DC3B4E9}" srcOrd="1" destOrd="0" presId="urn:microsoft.com/office/officeart/2018/2/layout/IconLabelList"/>
    <dgm:cxn modelId="{EB1F2DA7-AE1B-4AB0-9531-826E39860E3C}" type="presParOf" srcId="{E7844E5E-39B2-4B36-8218-3A39A651CD4F}" destId="{786A3755-22DC-498A-82FD-EC9D09A3C1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1561D-71DC-1E49-B050-F50F0F462005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FF321-669E-0944-A5C6-C7E729B5A324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How much revenue is the client getting from external Search Engines, such as Google, Yahoo and MSN, and which keywords are performing the best based on revenue? </a:t>
          </a:r>
        </a:p>
      </dsp:txBody>
      <dsp:txXfrm>
        <a:off x="0" y="0"/>
        <a:ext cx="6492875" cy="2552700"/>
      </dsp:txXfrm>
    </dsp:sp>
    <dsp:sp modelId="{74B5949E-45B5-6349-BE54-82ED2BE48551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E5B03-31AE-7441-9061-FB0C6B3A765C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Optimize the solution for large file sizes- over 10 GB per file uncompressed.</a:t>
          </a:r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A1DF6-6CE8-8C4B-95C6-3F90F7379C32}">
      <dsp:nvSpPr>
        <dsp:cNvPr id="0" name=""/>
        <dsp:cNvSpPr/>
      </dsp:nvSpPr>
      <dsp:spPr>
        <a:xfrm>
          <a:off x="53" y="157639"/>
          <a:ext cx="5106412" cy="9266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Find out the columns which needed for the solution:</a:t>
          </a:r>
        </a:p>
      </dsp:txBody>
      <dsp:txXfrm>
        <a:off x="53" y="157639"/>
        <a:ext cx="5106412" cy="926650"/>
      </dsp:txXfrm>
    </dsp:sp>
    <dsp:sp modelId="{75588934-5D77-F249-A192-10A8667ED3FB}">
      <dsp:nvSpPr>
        <dsp:cNvPr id="0" name=""/>
        <dsp:cNvSpPr/>
      </dsp:nvSpPr>
      <dsp:spPr>
        <a:xfrm>
          <a:off x="53" y="1084290"/>
          <a:ext cx="5106412" cy="29508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The following columns were dropped from the original dataset: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hit_time_gmt ,  date_time , user_agent , event_list ,geo_city , geo_region , geo_country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This would help in optimizing for larger datasets.</a:t>
          </a:r>
        </a:p>
      </dsp:txBody>
      <dsp:txXfrm>
        <a:off x="53" y="1084290"/>
        <a:ext cx="5106412" cy="2950875"/>
      </dsp:txXfrm>
    </dsp:sp>
    <dsp:sp modelId="{023086E0-0DF2-9548-B659-01352842C17F}">
      <dsp:nvSpPr>
        <dsp:cNvPr id="0" name=""/>
        <dsp:cNvSpPr/>
      </dsp:nvSpPr>
      <dsp:spPr>
        <a:xfrm>
          <a:off x="5821363" y="157639"/>
          <a:ext cx="5106412" cy="9266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Find the Search Engine:</a:t>
          </a:r>
        </a:p>
      </dsp:txBody>
      <dsp:txXfrm>
        <a:off x="5821363" y="157639"/>
        <a:ext cx="5106412" cy="926650"/>
      </dsp:txXfrm>
    </dsp:sp>
    <dsp:sp modelId="{00835AFA-5F3C-5248-93B1-37EA20B463DC}">
      <dsp:nvSpPr>
        <dsp:cNvPr id="0" name=""/>
        <dsp:cNvSpPr/>
      </dsp:nvSpPr>
      <dsp:spPr>
        <a:xfrm>
          <a:off x="5821363" y="1084290"/>
          <a:ext cx="5106412" cy="29508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For the purchases from Search Engines, the link in the Page_URL didn’t match with the Referrer link. So, for all hits to the Search engine, filtered the “ip” and corresponding “Search Engine Name”</a:t>
          </a:r>
        </a:p>
      </dsp:txBody>
      <dsp:txXfrm>
        <a:off x="5821363" y="1084290"/>
        <a:ext cx="5106412" cy="2950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41D9-0779-4863-A713-DEFF92D5E9EA}">
      <dsp:nvSpPr>
        <dsp:cNvPr id="0" name=""/>
        <dsp:cNvSpPr/>
      </dsp:nvSpPr>
      <dsp:spPr>
        <a:xfrm>
          <a:off x="1582" y="552408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CF10B-1A46-411D-BEB3-1A0CFA6581E8}">
      <dsp:nvSpPr>
        <dsp:cNvPr id="0" name=""/>
        <dsp:cNvSpPr/>
      </dsp:nvSpPr>
      <dsp:spPr>
        <a:xfrm>
          <a:off x="1582" y="1804928"/>
          <a:ext cx="3261093" cy="596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Find the Search Keyword  - In the sample dataset, all search strings started with “p=“ or “q=“</a:t>
          </a:r>
        </a:p>
      </dsp:txBody>
      <dsp:txXfrm>
        <a:off x="1582" y="1804928"/>
        <a:ext cx="3261093" cy="596168"/>
      </dsp:txXfrm>
    </dsp:sp>
    <dsp:sp modelId="{0DB52B15-F9D7-47F2-93DF-1FB39BFBF70B}">
      <dsp:nvSpPr>
        <dsp:cNvPr id="0" name=""/>
        <dsp:cNvSpPr/>
      </dsp:nvSpPr>
      <dsp:spPr>
        <a:xfrm>
          <a:off x="1582" y="2452789"/>
          <a:ext cx="3261093" cy="684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8FE68-706D-4D92-B177-369CF159D5A5}">
      <dsp:nvSpPr>
        <dsp:cNvPr id="0" name=""/>
        <dsp:cNvSpPr/>
      </dsp:nvSpPr>
      <dsp:spPr>
        <a:xfrm>
          <a:off x="3833367" y="552408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77CFA-D7F2-4BD6-8F7C-DD392C562825}">
      <dsp:nvSpPr>
        <dsp:cNvPr id="0" name=""/>
        <dsp:cNvSpPr/>
      </dsp:nvSpPr>
      <dsp:spPr>
        <a:xfrm>
          <a:off x="3833367" y="1804928"/>
          <a:ext cx="3261093" cy="596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Get the list of products for Each Purchase</a:t>
          </a:r>
        </a:p>
      </dsp:txBody>
      <dsp:txXfrm>
        <a:off x="3833367" y="1804928"/>
        <a:ext cx="3261093" cy="596168"/>
      </dsp:txXfrm>
    </dsp:sp>
    <dsp:sp modelId="{32D2F19A-0673-4DFE-BC0E-6DDB7AFF60A9}">
      <dsp:nvSpPr>
        <dsp:cNvPr id="0" name=""/>
        <dsp:cNvSpPr/>
      </dsp:nvSpPr>
      <dsp:spPr>
        <a:xfrm>
          <a:off x="3833367" y="2452789"/>
          <a:ext cx="3261093" cy="684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E942C-98EA-49BA-850B-96769280AE6C}">
      <dsp:nvSpPr>
        <dsp:cNvPr id="0" name=""/>
        <dsp:cNvSpPr/>
      </dsp:nvSpPr>
      <dsp:spPr>
        <a:xfrm>
          <a:off x="7665152" y="552408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90726-A7F1-4733-9182-E25DC50659F1}">
      <dsp:nvSpPr>
        <dsp:cNvPr id="0" name=""/>
        <dsp:cNvSpPr/>
      </dsp:nvSpPr>
      <dsp:spPr>
        <a:xfrm>
          <a:off x="7665152" y="1804928"/>
          <a:ext cx="3261093" cy="596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For each product, find the product name and the revenue from its attributes and also IP from which the purchase was made</a:t>
          </a:r>
        </a:p>
      </dsp:txBody>
      <dsp:txXfrm>
        <a:off x="7665152" y="1804928"/>
        <a:ext cx="3261093" cy="596168"/>
      </dsp:txXfrm>
    </dsp:sp>
    <dsp:sp modelId="{81463D57-08EE-4F46-8C52-140D3A5E0260}">
      <dsp:nvSpPr>
        <dsp:cNvPr id="0" name=""/>
        <dsp:cNvSpPr/>
      </dsp:nvSpPr>
      <dsp:spPr>
        <a:xfrm>
          <a:off x="7665152" y="2452789"/>
          <a:ext cx="3261093" cy="684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Lookup the Search Engine dataset by “IP” and check if the Product name matches with the search keyword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Find Sum of revenue group by Search Engine Domain and Search Keyword</a:t>
          </a:r>
        </a:p>
      </dsp:txBody>
      <dsp:txXfrm>
        <a:off x="7665152" y="2452789"/>
        <a:ext cx="3261093" cy="6842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2EABD-1AAF-42DE-B9ED-36280ED400A2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D7A87-1C4B-436B-8946-B0299BC231B5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 CI/CD for automating deployment process.</a:t>
          </a:r>
        </a:p>
      </dsp:txBody>
      <dsp:txXfrm>
        <a:off x="59990" y="2654049"/>
        <a:ext cx="3226223" cy="720000"/>
      </dsp:txXfrm>
    </dsp:sp>
    <dsp:sp modelId="{4445B930-44C4-4477-BDEF-01C24A7148AC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54259-5C51-4EF7-B71E-6CB850B80D51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Configure AWS Localstack for running unit cases without consuming AWS resources.</a:t>
          </a:r>
        </a:p>
      </dsp:txBody>
      <dsp:txXfrm>
        <a:off x="3850802" y="2654049"/>
        <a:ext cx="3226223" cy="720000"/>
      </dsp:txXfrm>
    </dsp:sp>
    <dsp:sp modelId="{CEDD5A3E-72F4-4E07-8B49-677DE18A784A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A3755-22DC-498A-82FD-EC9D09A3C1BC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Configure Spark UI for monitoring job performance and further optimizing Spark configurations.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B7EC-D107-458B-0DBD-C2F8E2FD4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FAF0D-5D45-94DA-5819-2A377CAB4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DD961-5940-D429-1F02-03CC7332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82D5-B8E8-0541-946B-3903A2E63DC3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07272-0EC2-E87B-E021-926ADF80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C08A-49C9-6C17-5014-D6AACFFE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CF3-456D-5542-9A6C-A5E9704B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0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221B-FBCC-C2FB-687B-79E89911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2D100-8F9B-ABFC-0FC7-3CC349C10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4F08E-EBC5-1CA0-3FDD-4148CDD3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82D5-B8E8-0541-946B-3903A2E63DC3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0A01-519F-320D-AE63-EEF23731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4F47A-3D88-BB5D-C8E8-DC82465B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CF3-456D-5542-9A6C-A5E9704B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9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CCC29-F4E2-8982-D687-AFC2388C7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74F3B-2F99-1634-E285-AE7BFED0F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9D4B-CAD4-F6EA-C126-92656EBF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82D5-B8E8-0541-946B-3903A2E63DC3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76760-2429-E521-8B0A-6390D2F1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25CB-6A7E-97B1-02A3-D572427C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CF3-456D-5542-9A6C-A5E9704B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5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3C1B-952B-E4B7-AA13-6B824283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AC19-E3D9-B897-2674-FE8EC293A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41B8-313A-165C-8710-7E1B540E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82D5-B8E8-0541-946B-3903A2E63DC3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ED7E-03E9-DA4B-BE04-DC7AADCD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B1454-E2B8-76FA-9232-A20AE3D6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CF3-456D-5542-9A6C-A5E9704B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A6ED-95F8-DB1F-BD5B-078E2893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8E26D-2179-FE91-C73B-2C0199602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E969-C15F-139C-AE86-06B79D92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82D5-B8E8-0541-946B-3903A2E63DC3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C0084-7DDA-8E95-2EC6-2BA50FB4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D928-8496-89FA-9F85-01492698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CF3-456D-5542-9A6C-A5E9704B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529-4A36-2E55-D1B9-5A0BF78C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76E72-DA9F-39A9-EAF7-80B601619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DB336-940A-D8EF-34AD-5DA01FCCE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0572B-900B-6AEC-DA33-4F57373E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82D5-B8E8-0541-946B-3903A2E63DC3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BE9C3-FE58-9B03-259E-55537D2B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D37F3-0A98-5E3D-B293-4B04750F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CF3-456D-5542-9A6C-A5E9704B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5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20F6-AD90-95A4-DF81-2BC2C673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DE420-D071-FAB8-0A18-7D36C36C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1494A-102B-C45F-773E-54720E422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C7462-F0A3-0974-A259-ACEEDF9C5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5426A-FA6B-57AB-82BE-49ADD54FB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37819-C1E1-3B8C-E226-30EFCC08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82D5-B8E8-0541-946B-3903A2E63DC3}" type="datetimeFigureOut">
              <a:rPr lang="en-US" smtClean="0"/>
              <a:t>8/11/22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07380-9543-4D74-E5DF-A4B70717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C1D8B-09C8-15EF-18BA-841913C3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CF3-456D-5542-9A6C-A5E9704B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5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D138-7BAC-1501-2AE0-40CDBA59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EF806-2332-5866-A7B9-BC4D82DA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82D5-B8E8-0541-946B-3903A2E63DC3}" type="datetimeFigureOut">
              <a:rPr lang="en-US" smtClean="0"/>
              <a:t>8/11/22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1688F-31DB-7D85-7B8F-F7847518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32E99-9E27-3F20-6FB2-463B7C24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CF3-456D-5542-9A6C-A5E9704B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5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B1C32-B3C9-3C60-E610-85D29A61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82D5-B8E8-0541-946B-3903A2E63DC3}" type="datetimeFigureOut">
              <a:rPr lang="en-US" smtClean="0"/>
              <a:t>8/11/22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649CD-66E2-EEC7-5D8B-B6E167B6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2DC07-7ECF-274C-085C-ACAC79E7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CF3-456D-5542-9A6C-A5E9704B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D34E-D415-D13C-94ED-AC11C04B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C9AF-0251-6801-054A-47E8BF41C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6823C-64BB-5061-64DB-D5FCF2A9F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327D3-83B1-AE1E-431E-D63B6419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82D5-B8E8-0541-946B-3903A2E63DC3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226E7-19FA-5FE7-BEB0-F32DACDC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4B18C-8EFA-51AE-1318-BE7F62D2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CF3-456D-5542-9A6C-A5E9704B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9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2265-9892-CA4B-1DF6-63F295D6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0E012-C262-2355-0E4D-C7BA87959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A7E05-4BD0-5E06-F091-5A64C3466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B98D4-406D-A44E-3D80-1E99335F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82D5-B8E8-0541-946B-3903A2E63DC3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1159E-B445-A5F6-E312-B04FFD98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B9875-2E6B-FBF5-D770-740575A8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CF3-456D-5542-9A6C-A5E9704B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4E905-30FA-F831-7AE2-63162ABC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F3942-BFD6-32FC-AE34-59D8FB886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C7CA-05A4-FB9F-0286-698CF961C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A82D5-B8E8-0541-946B-3903A2E63DC3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6A142-1B45-B2F2-6628-5BC3C3599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991B-6001-10AF-6713-FC7D6C418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04CF3-456D-5542-9A6C-A5E9704B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kanyade/Adob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2ECBA-0B97-2F38-A863-86C16FF99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Search Engine and Revenue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AE6DA-2E9E-5E89-2B37-9758BB253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Sukanya De</a:t>
            </a:r>
          </a:p>
          <a:p>
            <a:pPr algn="l"/>
            <a:r>
              <a:rPr lang="en-US" dirty="0"/>
              <a:t>August 12 2022</a:t>
            </a:r>
          </a:p>
        </p:txBody>
      </p:sp>
    </p:spTree>
    <p:extLst>
      <p:ext uri="{BB962C8B-B14F-4D97-AF65-F5344CB8AC3E}">
        <p14:creationId xmlns:p14="http://schemas.microsoft.com/office/powerpoint/2010/main" val="260144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FB480-4A35-DA63-6568-7968D9DA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5F8D50-13AF-F045-E9FC-C3DE718D1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1790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96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F76328-199F-859B-1EBE-68C8DC21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EBAA80-BB19-DB05-657B-47A22B90E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9575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80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05D0A-6CD5-230E-F056-29CD546B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My Approach: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C957DB9D-B53E-D0E3-4D0A-1E1E07B0D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1239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162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05D0A-6CD5-230E-F056-29CD546B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My Approach </a:t>
            </a:r>
            <a:r>
              <a:rPr lang="en-US" sz="4000" dirty="0" err="1">
                <a:solidFill>
                  <a:srgbClr val="FFFFFF"/>
                </a:solidFill>
              </a:rPr>
              <a:t>contd</a:t>
            </a:r>
            <a:r>
              <a:rPr lang="en-US" sz="4000" dirty="0">
                <a:solidFill>
                  <a:srgbClr val="FFFFFF"/>
                </a:solidFill>
              </a:rPr>
              <a:t>…</a:t>
            </a: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8C894356-B1C5-5D5F-33F6-C78C4D90A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0647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87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96D2C-6048-B185-3FFD-F2E86D9B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F1EE87CC-8249-777E-8DF4-DE125EDB4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2399331"/>
            <a:ext cx="7225748" cy="205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4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9D184-C084-2292-50F5-2896DEC9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5B20-D3D1-3F73-51DD-4DA65055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Github</a:t>
            </a:r>
            <a:r>
              <a:rPr lang="en-US" sz="2000" dirty="0"/>
              <a:t> has been use for Version Control:</a:t>
            </a:r>
          </a:p>
          <a:p>
            <a:pPr lvl="1"/>
            <a:r>
              <a:rPr lang="en-US" sz="2000" dirty="0"/>
              <a:t>Repo link: </a:t>
            </a:r>
            <a:r>
              <a:rPr lang="en-US" sz="2000" dirty="0">
                <a:hlinkClick r:id="rId2"/>
              </a:rPr>
              <a:t>https://github.com/sukanyade/Adobe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Source Control Process:</a:t>
            </a:r>
          </a:p>
          <a:p>
            <a:pPr lvl="2"/>
            <a:r>
              <a:rPr lang="en-US" dirty="0"/>
              <a:t>Create a master branch</a:t>
            </a:r>
          </a:p>
          <a:p>
            <a:pPr lvl="2"/>
            <a:r>
              <a:rPr lang="en-US" dirty="0"/>
              <a:t>Create a fork for individual developers</a:t>
            </a:r>
          </a:p>
          <a:p>
            <a:pPr lvl="2"/>
            <a:r>
              <a:rPr lang="en-US" dirty="0"/>
              <a:t>Create a new branch for each feature</a:t>
            </a:r>
          </a:p>
          <a:p>
            <a:pPr lvl="2"/>
            <a:r>
              <a:rPr lang="en-US" dirty="0"/>
              <a:t>Run unit testcases after completing each feature</a:t>
            </a:r>
          </a:p>
          <a:p>
            <a:pPr lvl="2"/>
            <a:r>
              <a:rPr lang="en-US" dirty="0"/>
              <a:t>Create a Pull Request to merge with the master branch</a:t>
            </a:r>
          </a:p>
          <a:p>
            <a:pPr lvl="2"/>
            <a:r>
              <a:rPr lang="en-US" dirty="0"/>
              <a:t>Deploy the code from master branch to the right environment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5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F019A-6CD6-E139-5567-CC2C0B0C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D3B683-EAF3-23F5-70EE-3D58E5ED9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658692"/>
            <a:ext cx="7225748" cy="35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4C1CD-DBBA-C26E-C019-8B1E7908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8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1D66D-A796-D3EC-897B-25EE1473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Current Job Performance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B749-8FD2-E103-7AE6-508F715E4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Sample data volume size – 6KB</a:t>
            </a:r>
          </a:p>
          <a:p>
            <a:r>
              <a:rPr lang="en-US" sz="2400" dirty="0">
                <a:solidFill>
                  <a:srgbClr val="FEFFFF"/>
                </a:solidFill>
              </a:rPr>
              <a:t>Run on Glue 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Worker type – G1.X(4vCPU and 16 GB RAM)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Number of workers – 2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Glue 3.0 with optimizes cost and resource usage by dynamically scaling the number of workers during execution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Execution time – Less than a minute</a:t>
            </a:r>
          </a:p>
        </p:txBody>
      </p:sp>
    </p:spTree>
    <p:extLst>
      <p:ext uri="{BB962C8B-B14F-4D97-AF65-F5344CB8AC3E}">
        <p14:creationId xmlns:p14="http://schemas.microsoft.com/office/powerpoint/2010/main" val="408637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</TotalTime>
  <Words>417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Search Engine and Revenue</vt:lpstr>
      <vt:lpstr>Objective</vt:lpstr>
      <vt:lpstr>My Approach:</vt:lpstr>
      <vt:lpstr>My Approach contd…</vt:lpstr>
      <vt:lpstr>Results</vt:lpstr>
      <vt:lpstr>Version Control</vt:lpstr>
      <vt:lpstr>Solution Design</vt:lpstr>
      <vt:lpstr>DEMO</vt:lpstr>
      <vt:lpstr>Current Job Performance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and Revenue</dc:title>
  <dc:creator>Sukanya Dr Sunil De De -X (sukde - AVESTA COMPUTER SERVICES LTD at Cisco)</dc:creator>
  <cp:lastModifiedBy>Sukanya Dr Sunil De De -X (sukde - AVESTA COMPUTER SERVICES LTD at Cisco)</cp:lastModifiedBy>
  <cp:revision>2</cp:revision>
  <dcterms:created xsi:type="dcterms:W3CDTF">2022-08-11T22:26:16Z</dcterms:created>
  <dcterms:modified xsi:type="dcterms:W3CDTF">2022-08-12T10:13:28Z</dcterms:modified>
</cp:coreProperties>
</file>