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24" autoAdjust="0"/>
    <p:restoredTop sz="94660"/>
  </p:normalViewPr>
  <p:slideViewPr>
    <p:cSldViewPr snapToGrid="0">
      <p:cViewPr varScale="1">
        <p:scale>
          <a:sx n="72" d="100"/>
          <a:sy n="72" d="100"/>
        </p:scale>
        <p:origin x="70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shchinni792@gmail.com" userId="64aff03db85dce17" providerId="LiveId" clId="{A37C0F41-A9C2-4BD3-A0CE-F90C03AD876D}"/>
    <pc:docChg chg="undo custSel modSld">
      <pc:chgData name="harishchinni792@gmail.com" userId="64aff03db85dce17" providerId="LiveId" clId="{A37C0F41-A9C2-4BD3-A0CE-F90C03AD876D}" dt="2020-04-07T08:48:45.939" v="0" actId="20577"/>
      <pc:docMkLst>
        <pc:docMk/>
      </pc:docMkLst>
      <pc:sldChg chg="modSp">
        <pc:chgData name="harishchinni792@gmail.com" userId="64aff03db85dce17" providerId="LiveId" clId="{A37C0F41-A9C2-4BD3-A0CE-F90C03AD876D}" dt="2020-04-07T08:48:45.939" v="0" actId="20577"/>
        <pc:sldMkLst>
          <pc:docMk/>
          <pc:sldMk cId="3262796951" sldId="263"/>
        </pc:sldMkLst>
        <pc:spChg chg="mod">
          <ac:chgData name="harishchinni792@gmail.com" userId="64aff03db85dce17" providerId="LiveId" clId="{A37C0F41-A9C2-4BD3-A0CE-F90C03AD876D}" dt="2020-04-07T08:48:45.939" v="0" actId="20577"/>
          <ac:spMkLst>
            <pc:docMk/>
            <pc:sldMk cId="3262796951" sldId="263"/>
            <ac:spMk id="3" creationId="{FC57905E-E17E-48BE-BF9F-52363437ED2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5B67D-AEA3-420B-A80D-4B17D8AD19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522E442-FBC0-4460-A07C-AA93DB0C67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E8E2BF2-0BD8-4540-AFDE-6D3BB019C00B}"/>
              </a:ext>
            </a:extLst>
          </p:cNvPr>
          <p:cNvSpPr>
            <a:spLocks noGrp="1"/>
          </p:cNvSpPr>
          <p:nvPr>
            <p:ph type="dt" sz="half" idx="10"/>
          </p:nvPr>
        </p:nvSpPr>
        <p:spPr/>
        <p:txBody>
          <a:bodyPr/>
          <a:lstStyle/>
          <a:p>
            <a:fld id="{87AB94B9-FC89-4DD0-84B2-8514B6941FA9}" type="datetimeFigureOut">
              <a:rPr lang="en-IN" smtClean="0"/>
              <a:t>08-04-2020</a:t>
            </a:fld>
            <a:endParaRPr lang="en-IN"/>
          </a:p>
        </p:txBody>
      </p:sp>
      <p:sp>
        <p:nvSpPr>
          <p:cNvPr id="5" name="Footer Placeholder 4">
            <a:extLst>
              <a:ext uri="{FF2B5EF4-FFF2-40B4-BE49-F238E27FC236}">
                <a16:creationId xmlns:a16="http://schemas.microsoft.com/office/drawing/2014/main" id="{FEC5E6F1-142B-42C9-904E-543FA4AC4C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9FB3E3-B1E1-4B76-AB78-474B2A319731}"/>
              </a:ext>
            </a:extLst>
          </p:cNvPr>
          <p:cNvSpPr>
            <a:spLocks noGrp="1"/>
          </p:cNvSpPr>
          <p:nvPr>
            <p:ph type="sldNum" sz="quarter" idx="12"/>
          </p:nvPr>
        </p:nvSpPr>
        <p:spPr/>
        <p:txBody>
          <a:bodyPr/>
          <a:lstStyle/>
          <a:p>
            <a:fld id="{A1D3E992-BBDF-4869-8454-B6450216D6B8}" type="slidenum">
              <a:rPr lang="en-IN" smtClean="0"/>
              <a:t>‹#›</a:t>
            </a:fld>
            <a:endParaRPr lang="en-IN"/>
          </a:p>
        </p:txBody>
      </p:sp>
    </p:spTree>
    <p:extLst>
      <p:ext uri="{BB962C8B-B14F-4D97-AF65-F5344CB8AC3E}">
        <p14:creationId xmlns:p14="http://schemas.microsoft.com/office/powerpoint/2010/main" val="1866921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6DEFB-F2AC-4834-996E-36A7513BA4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2D3828-E937-406D-9D4A-9C45E85D11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1F853F-0179-4133-8097-5C036D4917FF}"/>
              </a:ext>
            </a:extLst>
          </p:cNvPr>
          <p:cNvSpPr>
            <a:spLocks noGrp="1"/>
          </p:cNvSpPr>
          <p:nvPr>
            <p:ph type="dt" sz="half" idx="10"/>
          </p:nvPr>
        </p:nvSpPr>
        <p:spPr/>
        <p:txBody>
          <a:bodyPr/>
          <a:lstStyle/>
          <a:p>
            <a:fld id="{87AB94B9-FC89-4DD0-84B2-8514B6941FA9}" type="datetimeFigureOut">
              <a:rPr lang="en-IN" smtClean="0"/>
              <a:t>08-04-2020</a:t>
            </a:fld>
            <a:endParaRPr lang="en-IN"/>
          </a:p>
        </p:txBody>
      </p:sp>
      <p:sp>
        <p:nvSpPr>
          <p:cNvPr id="5" name="Footer Placeholder 4">
            <a:extLst>
              <a:ext uri="{FF2B5EF4-FFF2-40B4-BE49-F238E27FC236}">
                <a16:creationId xmlns:a16="http://schemas.microsoft.com/office/drawing/2014/main" id="{D63B787E-85EA-4290-B0C1-8F3D509CF0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E7AB58-B8B4-4823-9DD7-EC123F8B63B5}"/>
              </a:ext>
            </a:extLst>
          </p:cNvPr>
          <p:cNvSpPr>
            <a:spLocks noGrp="1"/>
          </p:cNvSpPr>
          <p:nvPr>
            <p:ph type="sldNum" sz="quarter" idx="12"/>
          </p:nvPr>
        </p:nvSpPr>
        <p:spPr/>
        <p:txBody>
          <a:bodyPr/>
          <a:lstStyle/>
          <a:p>
            <a:fld id="{A1D3E992-BBDF-4869-8454-B6450216D6B8}" type="slidenum">
              <a:rPr lang="en-IN" smtClean="0"/>
              <a:t>‹#›</a:t>
            </a:fld>
            <a:endParaRPr lang="en-IN"/>
          </a:p>
        </p:txBody>
      </p:sp>
    </p:spTree>
    <p:extLst>
      <p:ext uri="{BB962C8B-B14F-4D97-AF65-F5344CB8AC3E}">
        <p14:creationId xmlns:p14="http://schemas.microsoft.com/office/powerpoint/2010/main" val="2086045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9E5200-AE44-44F1-A663-F2B9D6963F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E72D1D-7D33-42A0-9D64-4884CB9584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94AF6C-24DC-4D28-B6DF-511212ABFCFF}"/>
              </a:ext>
            </a:extLst>
          </p:cNvPr>
          <p:cNvSpPr>
            <a:spLocks noGrp="1"/>
          </p:cNvSpPr>
          <p:nvPr>
            <p:ph type="dt" sz="half" idx="10"/>
          </p:nvPr>
        </p:nvSpPr>
        <p:spPr/>
        <p:txBody>
          <a:bodyPr/>
          <a:lstStyle/>
          <a:p>
            <a:fld id="{87AB94B9-FC89-4DD0-84B2-8514B6941FA9}" type="datetimeFigureOut">
              <a:rPr lang="en-IN" smtClean="0"/>
              <a:t>08-04-2020</a:t>
            </a:fld>
            <a:endParaRPr lang="en-IN"/>
          </a:p>
        </p:txBody>
      </p:sp>
      <p:sp>
        <p:nvSpPr>
          <p:cNvPr id="5" name="Footer Placeholder 4">
            <a:extLst>
              <a:ext uri="{FF2B5EF4-FFF2-40B4-BE49-F238E27FC236}">
                <a16:creationId xmlns:a16="http://schemas.microsoft.com/office/drawing/2014/main" id="{DCC55E58-0360-4C66-8B70-CA6F047D8B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D61705-F63E-4A8A-B415-359E8C722ECA}"/>
              </a:ext>
            </a:extLst>
          </p:cNvPr>
          <p:cNvSpPr>
            <a:spLocks noGrp="1"/>
          </p:cNvSpPr>
          <p:nvPr>
            <p:ph type="sldNum" sz="quarter" idx="12"/>
          </p:nvPr>
        </p:nvSpPr>
        <p:spPr/>
        <p:txBody>
          <a:bodyPr/>
          <a:lstStyle/>
          <a:p>
            <a:fld id="{A1D3E992-BBDF-4869-8454-B6450216D6B8}" type="slidenum">
              <a:rPr lang="en-IN" smtClean="0"/>
              <a:t>‹#›</a:t>
            </a:fld>
            <a:endParaRPr lang="en-IN"/>
          </a:p>
        </p:txBody>
      </p:sp>
    </p:spTree>
    <p:extLst>
      <p:ext uri="{BB962C8B-B14F-4D97-AF65-F5344CB8AC3E}">
        <p14:creationId xmlns:p14="http://schemas.microsoft.com/office/powerpoint/2010/main" val="1156711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1ABE8-053E-43C9-AA97-AD6D151174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CCC960-9D36-41CD-BAB9-C2C445872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AF19B9-817B-4A98-B78D-C931353D1C75}"/>
              </a:ext>
            </a:extLst>
          </p:cNvPr>
          <p:cNvSpPr>
            <a:spLocks noGrp="1"/>
          </p:cNvSpPr>
          <p:nvPr>
            <p:ph type="dt" sz="half" idx="10"/>
          </p:nvPr>
        </p:nvSpPr>
        <p:spPr/>
        <p:txBody>
          <a:bodyPr/>
          <a:lstStyle/>
          <a:p>
            <a:fld id="{87AB94B9-FC89-4DD0-84B2-8514B6941FA9}" type="datetimeFigureOut">
              <a:rPr lang="en-IN" smtClean="0"/>
              <a:t>08-04-2020</a:t>
            </a:fld>
            <a:endParaRPr lang="en-IN"/>
          </a:p>
        </p:txBody>
      </p:sp>
      <p:sp>
        <p:nvSpPr>
          <p:cNvPr id="5" name="Footer Placeholder 4">
            <a:extLst>
              <a:ext uri="{FF2B5EF4-FFF2-40B4-BE49-F238E27FC236}">
                <a16:creationId xmlns:a16="http://schemas.microsoft.com/office/drawing/2014/main" id="{09DF38E5-B493-4FA7-AEC2-A240EA7968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C952C3-10D3-4309-87B1-B014C37FB774}"/>
              </a:ext>
            </a:extLst>
          </p:cNvPr>
          <p:cNvSpPr>
            <a:spLocks noGrp="1"/>
          </p:cNvSpPr>
          <p:nvPr>
            <p:ph type="sldNum" sz="quarter" idx="12"/>
          </p:nvPr>
        </p:nvSpPr>
        <p:spPr/>
        <p:txBody>
          <a:bodyPr/>
          <a:lstStyle/>
          <a:p>
            <a:fld id="{A1D3E992-BBDF-4869-8454-B6450216D6B8}" type="slidenum">
              <a:rPr lang="en-IN" smtClean="0"/>
              <a:t>‹#›</a:t>
            </a:fld>
            <a:endParaRPr lang="en-IN"/>
          </a:p>
        </p:txBody>
      </p:sp>
    </p:spTree>
    <p:extLst>
      <p:ext uri="{BB962C8B-B14F-4D97-AF65-F5344CB8AC3E}">
        <p14:creationId xmlns:p14="http://schemas.microsoft.com/office/powerpoint/2010/main" val="3986859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6943D-15B9-4C61-90B1-35D677ADBB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E31DF9F-AFE2-4938-926F-9AC6041C41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715D76-9C9B-48FC-826E-2445F467271E}"/>
              </a:ext>
            </a:extLst>
          </p:cNvPr>
          <p:cNvSpPr>
            <a:spLocks noGrp="1"/>
          </p:cNvSpPr>
          <p:nvPr>
            <p:ph type="dt" sz="half" idx="10"/>
          </p:nvPr>
        </p:nvSpPr>
        <p:spPr/>
        <p:txBody>
          <a:bodyPr/>
          <a:lstStyle/>
          <a:p>
            <a:fld id="{87AB94B9-FC89-4DD0-84B2-8514B6941FA9}" type="datetimeFigureOut">
              <a:rPr lang="en-IN" smtClean="0"/>
              <a:t>08-04-2020</a:t>
            </a:fld>
            <a:endParaRPr lang="en-IN"/>
          </a:p>
        </p:txBody>
      </p:sp>
      <p:sp>
        <p:nvSpPr>
          <p:cNvPr id="5" name="Footer Placeholder 4">
            <a:extLst>
              <a:ext uri="{FF2B5EF4-FFF2-40B4-BE49-F238E27FC236}">
                <a16:creationId xmlns:a16="http://schemas.microsoft.com/office/drawing/2014/main" id="{DED62CDD-4EBD-4CC2-912F-FD5D5BE2AE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691E1E-CB8D-48D4-9514-E478F411CA46}"/>
              </a:ext>
            </a:extLst>
          </p:cNvPr>
          <p:cNvSpPr>
            <a:spLocks noGrp="1"/>
          </p:cNvSpPr>
          <p:nvPr>
            <p:ph type="sldNum" sz="quarter" idx="12"/>
          </p:nvPr>
        </p:nvSpPr>
        <p:spPr/>
        <p:txBody>
          <a:bodyPr/>
          <a:lstStyle/>
          <a:p>
            <a:fld id="{A1D3E992-BBDF-4869-8454-B6450216D6B8}" type="slidenum">
              <a:rPr lang="en-IN" smtClean="0"/>
              <a:t>‹#›</a:t>
            </a:fld>
            <a:endParaRPr lang="en-IN"/>
          </a:p>
        </p:txBody>
      </p:sp>
    </p:spTree>
    <p:extLst>
      <p:ext uri="{BB962C8B-B14F-4D97-AF65-F5344CB8AC3E}">
        <p14:creationId xmlns:p14="http://schemas.microsoft.com/office/powerpoint/2010/main" val="2294518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C4B47-92B3-49C6-B2E1-CF9A8D76EA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6D9682-BB09-436C-B2FE-CE8589B726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1C9FF45-FD66-4DB4-B3F0-989A13C56F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3C08EE3-A4A4-4E84-962A-78D0FEBFA87C}"/>
              </a:ext>
            </a:extLst>
          </p:cNvPr>
          <p:cNvSpPr>
            <a:spLocks noGrp="1"/>
          </p:cNvSpPr>
          <p:nvPr>
            <p:ph type="dt" sz="half" idx="10"/>
          </p:nvPr>
        </p:nvSpPr>
        <p:spPr/>
        <p:txBody>
          <a:bodyPr/>
          <a:lstStyle/>
          <a:p>
            <a:fld id="{87AB94B9-FC89-4DD0-84B2-8514B6941FA9}" type="datetimeFigureOut">
              <a:rPr lang="en-IN" smtClean="0"/>
              <a:t>08-04-2020</a:t>
            </a:fld>
            <a:endParaRPr lang="en-IN"/>
          </a:p>
        </p:txBody>
      </p:sp>
      <p:sp>
        <p:nvSpPr>
          <p:cNvPr id="6" name="Footer Placeholder 5">
            <a:extLst>
              <a:ext uri="{FF2B5EF4-FFF2-40B4-BE49-F238E27FC236}">
                <a16:creationId xmlns:a16="http://schemas.microsoft.com/office/drawing/2014/main" id="{9D6389A1-7011-4E3F-86F1-1EB5CA4A7B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40474A-B1CA-42F7-BCDD-2D485FD0A608}"/>
              </a:ext>
            </a:extLst>
          </p:cNvPr>
          <p:cNvSpPr>
            <a:spLocks noGrp="1"/>
          </p:cNvSpPr>
          <p:nvPr>
            <p:ph type="sldNum" sz="quarter" idx="12"/>
          </p:nvPr>
        </p:nvSpPr>
        <p:spPr/>
        <p:txBody>
          <a:bodyPr/>
          <a:lstStyle/>
          <a:p>
            <a:fld id="{A1D3E992-BBDF-4869-8454-B6450216D6B8}" type="slidenum">
              <a:rPr lang="en-IN" smtClean="0"/>
              <a:t>‹#›</a:t>
            </a:fld>
            <a:endParaRPr lang="en-IN"/>
          </a:p>
        </p:txBody>
      </p:sp>
    </p:spTree>
    <p:extLst>
      <p:ext uri="{BB962C8B-B14F-4D97-AF65-F5344CB8AC3E}">
        <p14:creationId xmlns:p14="http://schemas.microsoft.com/office/powerpoint/2010/main" val="545217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CD87-487C-4DCF-8971-147573047C5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4ACB12-441B-4AC7-9B4D-4F4AC11E62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AE8736-CF58-4AFA-A99A-C0F19B9969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CDCB140-007C-4CB2-BAC0-BD1120877C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03507C-A91E-4B04-83BC-266BE88D21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BD92F48-DD04-41D1-B132-4E723C8FD4E4}"/>
              </a:ext>
            </a:extLst>
          </p:cNvPr>
          <p:cNvSpPr>
            <a:spLocks noGrp="1"/>
          </p:cNvSpPr>
          <p:nvPr>
            <p:ph type="dt" sz="half" idx="10"/>
          </p:nvPr>
        </p:nvSpPr>
        <p:spPr/>
        <p:txBody>
          <a:bodyPr/>
          <a:lstStyle/>
          <a:p>
            <a:fld id="{87AB94B9-FC89-4DD0-84B2-8514B6941FA9}" type="datetimeFigureOut">
              <a:rPr lang="en-IN" smtClean="0"/>
              <a:t>08-04-2020</a:t>
            </a:fld>
            <a:endParaRPr lang="en-IN"/>
          </a:p>
        </p:txBody>
      </p:sp>
      <p:sp>
        <p:nvSpPr>
          <p:cNvPr id="8" name="Footer Placeholder 7">
            <a:extLst>
              <a:ext uri="{FF2B5EF4-FFF2-40B4-BE49-F238E27FC236}">
                <a16:creationId xmlns:a16="http://schemas.microsoft.com/office/drawing/2014/main" id="{D9CC1B79-0EA9-48AB-A2EB-F134A5D698D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BE84175-1D36-435B-B99C-78327C0C9B61}"/>
              </a:ext>
            </a:extLst>
          </p:cNvPr>
          <p:cNvSpPr>
            <a:spLocks noGrp="1"/>
          </p:cNvSpPr>
          <p:nvPr>
            <p:ph type="sldNum" sz="quarter" idx="12"/>
          </p:nvPr>
        </p:nvSpPr>
        <p:spPr/>
        <p:txBody>
          <a:bodyPr/>
          <a:lstStyle/>
          <a:p>
            <a:fld id="{A1D3E992-BBDF-4869-8454-B6450216D6B8}" type="slidenum">
              <a:rPr lang="en-IN" smtClean="0"/>
              <a:t>‹#›</a:t>
            </a:fld>
            <a:endParaRPr lang="en-IN"/>
          </a:p>
        </p:txBody>
      </p:sp>
    </p:spTree>
    <p:extLst>
      <p:ext uri="{BB962C8B-B14F-4D97-AF65-F5344CB8AC3E}">
        <p14:creationId xmlns:p14="http://schemas.microsoft.com/office/powerpoint/2010/main" val="3847421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36A8C-B702-4E4B-A559-7E869D2ED5A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272231F-2947-41E0-A33F-0C28D6DF4C35}"/>
              </a:ext>
            </a:extLst>
          </p:cNvPr>
          <p:cNvSpPr>
            <a:spLocks noGrp="1"/>
          </p:cNvSpPr>
          <p:nvPr>
            <p:ph type="dt" sz="half" idx="10"/>
          </p:nvPr>
        </p:nvSpPr>
        <p:spPr/>
        <p:txBody>
          <a:bodyPr/>
          <a:lstStyle/>
          <a:p>
            <a:fld id="{87AB94B9-FC89-4DD0-84B2-8514B6941FA9}" type="datetimeFigureOut">
              <a:rPr lang="en-IN" smtClean="0"/>
              <a:t>08-04-2020</a:t>
            </a:fld>
            <a:endParaRPr lang="en-IN"/>
          </a:p>
        </p:txBody>
      </p:sp>
      <p:sp>
        <p:nvSpPr>
          <p:cNvPr id="4" name="Footer Placeholder 3">
            <a:extLst>
              <a:ext uri="{FF2B5EF4-FFF2-40B4-BE49-F238E27FC236}">
                <a16:creationId xmlns:a16="http://schemas.microsoft.com/office/drawing/2014/main" id="{7EDB94BE-189B-4D53-A9A5-2ECD7A7C94B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FF232D-D64E-4C40-891B-E36E50BD6165}"/>
              </a:ext>
            </a:extLst>
          </p:cNvPr>
          <p:cNvSpPr>
            <a:spLocks noGrp="1"/>
          </p:cNvSpPr>
          <p:nvPr>
            <p:ph type="sldNum" sz="quarter" idx="12"/>
          </p:nvPr>
        </p:nvSpPr>
        <p:spPr/>
        <p:txBody>
          <a:bodyPr/>
          <a:lstStyle/>
          <a:p>
            <a:fld id="{A1D3E992-BBDF-4869-8454-B6450216D6B8}" type="slidenum">
              <a:rPr lang="en-IN" smtClean="0"/>
              <a:t>‹#›</a:t>
            </a:fld>
            <a:endParaRPr lang="en-IN"/>
          </a:p>
        </p:txBody>
      </p:sp>
    </p:spTree>
    <p:extLst>
      <p:ext uri="{BB962C8B-B14F-4D97-AF65-F5344CB8AC3E}">
        <p14:creationId xmlns:p14="http://schemas.microsoft.com/office/powerpoint/2010/main" val="1329473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4104B5-DB27-48C2-828B-898B71908E81}"/>
              </a:ext>
            </a:extLst>
          </p:cNvPr>
          <p:cNvSpPr>
            <a:spLocks noGrp="1"/>
          </p:cNvSpPr>
          <p:nvPr>
            <p:ph type="dt" sz="half" idx="10"/>
          </p:nvPr>
        </p:nvSpPr>
        <p:spPr/>
        <p:txBody>
          <a:bodyPr/>
          <a:lstStyle/>
          <a:p>
            <a:fld id="{87AB94B9-FC89-4DD0-84B2-8514B6941FA9}" type="datetimeFigureOut">
              <a:rPr lang="en-IN" smtClean="0"/>
              <a:t>08-04-2020</a:t>
            </a:fld>
            <a:endParaRPr lang="en-IN"/>
          </a:p>
        </p:txBody>
      </p:sp>
      <p:sp>
        <p:nvSpPr>
          <p:cNvPr id="3" name="Footer Placeholder 2">
            <a:extLst>
              <a:ext uri="{FF2B5EF4-FFF2-40B4-BE49-F238E27FC236}">
                <a16:creationId xmlns:a16="http://schemas.microsoft.com/office/drawing/2014/main" id="{39B65105-8B01-4957-B849-C7CD3D4A44E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D30DC02-8925-4D37-AEEF-EA854059BE7B}"/>
              </a:ext>
            </a:extLst>
          </p:cNvPr>
          <p:cNvSpPr>
            <a:spLocks noGrp="1"/>
          </p:cNvSpPr>
          <p:nvPr>
            <p:ph type="sldNum" sz="quarter" idx="12"/>
          </p:nvPr>
        </p:nvSpPr>
        <p:spPr/>
        <p:txBody>
          <a:bodyPr/>
          <a:lstStyle/>
          <a:p>
            <a:fld id="{A1D3E992-BBDF-4869-8454-B6450216D6B8}" type="slidenum">
              <a:rPr lang="en-IN" smtClean="0"/>
              <a:t>‹#›</a:t>
            </a:fld>
            <a:endParaRPr lang="en-IN"/>
          </a:p>
        </p:txBody>
      </p:sp>
    </p:spTree>
    <p:extLst>
      <p:ext uri="{BB962C8B-B14F-4D97-AF65-F5344CB8AC3E}">
        <p14:creationId xmlns:p14="http://schemas.microsoft.com/office/powerpoint/2010/main" val="893163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5220D-CABF-42CB-A899-75C7762FE1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67B2A31-BE4B-46B1-BCCE-21D35AFA77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B7969B8-4FAE-4ADD-AE27-9F3856CE6D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5EDF7B-3BBD-4499-9719-4EBF3F2CEAEB}"/>
              </a:ext>
            </a:extLst>
          </p:cNvPr>
          <p:cNvSpPr>
            <a:spLocks noGrp="1"/>
          </p:cNvSpPr>
          <p:nvPr>
            <p:ph type="dt" sz="half" idx="10"/>
          </p:nvPr>
        </p:nvSpPr>
        <p:spPr/>
        <p:txBody>
          <a:bodyPr/>
          <a:lstStyle/>
          <a:p>
            <a:fld id="{87AB94B9-FC89-4DD0-84B2-8514B6941FA9}" type="datetimeFigureOut">
              <a:rPr lang="en-IN" smtClean="0"/>
              <a:t>08-04-2020</a:t>
            </a:fld>
            <a:endParaRPr lang="en-IN"/>
          </a:p>
        </p:txBody>
      </p:sp>
      <p:sp>
        <p:nvSpPr>
          <p:cNvPr id="6" name="Footer Placeholder 5">
            <a:extLst>
              <a:ext uri="{FF2B5EF4-FFF2-40B4-BE49-F238E27FC236}">
                <a16:creationId xmlns:a16="http://schemas.microsoft.com/office/drawing/2014/main" id="{3FBE442C-6DED-4CCB-AEEA-3F62217D03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C41034-BDC7-43BB-8F6D-C66B97B0F536}"/>
              </a:ext>
            </a:extLst>
          </p:cNvPr>
          <p:cNvSpPr>
            <a:spLocks noGrp="1"/>
          </p:cNvSpPr>
          <p:nvPr>
            <p:ph type="sldNum" sz="quarter" idx="12"/>
          </p:nvPr>
        </p:nvSpPr>
        <p:spPr/>
        <p:txBody>
          <a:bodyPr/>
          <a:lstStyle/>
          <a:p>
            <a:fld id="{A1D3E992-BBDF-4869-8454-B6450216D6B8}" type="slidenum">
              <a:rPr lang="en-IN" smtClean="0"/>
              <a:t>‹#›</a:t>
            </a:fld>
            <a:endParaRPr lang="en-IN"/>
          </a:p>
        </p:txBody>
      </p:sp>
    </p:spTree>
    <p:extLst>
      <p:ext uri="{BB962C8B-B14F-4D97-AF65-F5344CB8AC3E}">
        <p14:creationId xmlns:p14="http://schemas.microsoft.com/office/powerpoint/2010/main" val="614832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86CB4-1BED-43C8-B835-5ABD6EF59B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86B0719-FEC0-4464-9997-CFDEFDB428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F77CB96-5BCC-4888-AC62-5A71C0B18A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6A041D-BED3-46E4-A4B5-01948B0AB409}"/>
              </a:ext>
            </a:extLst>
          </p:cNvPr>
          <p:cNvSpPr>
            <a:spLocks noGrp="1"/>
          </p:cNvSpPr>
          <p:nvPr>
            <p:ph type="dt" sz="half" idx="10"/>
          </p:nvPr>
        </p:nvSpPr>
        <p:spPr/>
        <p:txBody>
          <a:bodyPr/>
          <a:lstStyle/>
          <a:p>
            <a:fld id="{87AB94B9-FC89-4DD0-84B2-8514B6941FA9}" type="datetimeFigureOut">
              <a:rPr lang="en-IN" smtClean="0"/>
              <a:t>08-04-2020</a:t>
            </a:fld>
            <a:endParaRPr lang="en-IN"/>
          </a:p>
        </p:txBody>
      </p:sp>
      <p:sp>
        <p:nvSpPr>
          <p:cNvPr id="6" name="Footer Placeholder 5">
            <a:extLst>
              <a:ext uri="{FF2B5EF4-FFF2-40B4-BE49-F238E27FC236}">
                <a16:creationId xmlns:a16="http://schemas.microsoft.com/office/drawing/2014/main" id="{5D45673C-16A2-43E6-B6B9-D0FF989230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013B2E-2877-4EB3-B539-EA64E5EC70D5}"/>
              </a:ext>
            </a:extLst>
          </p:cNvPr>
          <p:cNvSpPr>
            <a:spLocks noGrp="1"/>
          </p:cNvSpPr>
          <p:nvPr>
            <p:ph type="sldNum" sz="quarter" idx="12"/>
          </p:nvPr>
        </p:nvSpPr>
        <p:spPr/>
        <p:txBody>
          <a:bodyPr/>
          <a:lstStyle/>
          <a:p>
            <a:fld id="{A1D3E992-BBDF-4869-8454-B6450216D6B8}" type="slidenum">
              <a:rPr lang="en-IN" smtClean="0"/>
              <a:t>‹#›</a:t>
            </a:fld>
            <a:endParaRPr lang="en-IN"/>
          </a:p>
        </p:txBody>
      </p:sp>
    </p:spTree>
    <p:extLst>
      <p:ext uri="{BB962C8B-B14F-4D97-AF65-F5344CB8AC3E}">
        <p14:creationId xmlns:p14="http://schemas.microsoft.com/office/powerpoint/2010/main" val="1455439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C7F367-CEE0-4BD2-BFB1-A962075154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F3DB4D-8B77-4284-9DE5-2CD5E391C4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570768-155F-4071-8B19-B21F766C35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AB94B9-FC89-4DD0-84B2-8514B6941FA9}" type="datetimeFigureOut">
              <a:rPr lang="en-IN" smtClean="0"/>
              <a:t>08-04-2020</a:t>
            </a:fld>
            <a:endParaRPr lang="en-IN"/>
          </a:p>
        </p:txBody>
      </p:sp>
      <p:sp>
        <p:nvSpPr>
          <p:cNvPr id="5" name="Footer Placeholder 4">
            <a:extLst>
              <a:ext uri="{FF2B5EF4-FFF2-40B4-BE49-F238E27FC236}">
                <a16:creationId xmlns:a16="http://schemas.microsoft.com/office/drawing/2014/main" id="{52D90639-06AF-494C-A661-A99A0D4E20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93C58A2-9A19-4F02-AAEE-91E5C64000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D3E992-BBDF-4869-8454-B6450216D6B8}" type="slidenum">
              <a:rPr lang="en-IN" smtClean="0"/>
              <a:t>‹#›</a:t>
            </a:fld>
            <a:endParaRPr lang="en-IN"/>
          </a:p>
        </p:txBody>
      </p:sp>
    </p:spTree>
    <p:extLst>
      <p:ext uri="{BB962C8B-B14F-4D97-AF65-F5344CB8AC3E}">
        <p14:creationId xmlns:p14="http://schemas.microsoft.com/office/powerpoint/2010/main" val="3707386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960C51-D569-44DF-891F-4ADFD5E4F2D7}"/>
              </a:ext>
            </a:extLst>
          </p:cNvPr>
          <p:cNvSpPr>
            <a:spLocks noGrp="1"/>
          </p:cNvSpPr>
          <p:nvPr>
            <p:ph type="title"/>
          </p:nvPr>
        </p:nvSpPr>
        <p:spPr>
          <a:xfrm>
            <a:off x="838200" y="1113183"/>
            <a:ext cx="10515600" cy="3644347"/>
          </a:xfrm>
        </p:spPr>
        <p:txBody>
          <a:bodyPr>
            <a:normAutofit/>
          </a:bodyPr>
          <a:lstStyle/>
          <a:p>
            <a:r>
              <a:rPr lang="en-US" sz="6000" dirty="0"/>
              <a:t>THE PYTHON MATH MODULE</a:t>
            </a:r>
            <a:endParaRPr lang="en-IN" sz="6000" dirty="0"/>
          </a:p>
        </p:txBody>
      </p:sp>
    </p:spTree>
    <p:extLst>
      <p:ext uri="{BB962C8B-B14F-4D97-AF65-F5344CB8AC3E}">
        <p14:creationId xmlns:p14="http://schemas.microsoft.com/office/powerpoint/2010/main" val="2336256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6220-52E3-414A-84D5-866A884A2B56}"/>
              </a:ext>
            </a:extLst>
          </p:cNvPr>
          <p:cNvSpPr>
            <a:spLocks noGrp="1"/>
          </p:cNvSpPr>
          <p:nvPr>
            <p:ph type="title"/>
          </p:nvPr>
        </p:nvSpPr>
        <p:spPr>
          <a:xfrm>
            <a:off x="2093843" y="500062"/>
            <a:ext cx="7673009" cy="798651"/>
          </a:xfrm>
        </p:spPr>
        <p:txBody>
          <a:bodyPr>
            <a:normAutofit/>
          </a:bodyPr>
          <a:lstStyle/>
          <a:p>
            <a:r>
              <a:rPr lang="en-US" sz="4000" dirty="0"/>
              <a:t>KNOW THE PYTHON math MODULE</a:t>
            </a:r>
            <a:endParaRPr lang="en-IN" sz="4000" dirty="0"/>
          </a:p>
        </p:txBody>
      </p:sp>
      <p:sp>
        <p:nvSpPr>
          <p:cNvPr id="3" name="Content Placeholder 2">
            <a:extLst>
              <a:ext uri="{FF2B5EF4-FFF2-40B4-BE49-F238E27FC236}">
                <a16:creationId xmlns:a16="http://schemas.microsoft.com/office/drawing/2014/main" id="{988D4CB9-9BE4-45C0-BD38-B508EBE69067}"/>
              </a:ext>
            </a:extLst>
          </p:cNvPr>
          <p:cNvSpPr>
            <a:spLocks noGrp="1"/>
          </p:cNvSpPr>
          <p:nvPr>
            <p:ph idx="1"/>
          </p:nvPr>
        </p:nvSpPr>
        <p:spPr>
          <a:xfrm>
            <a:off x="838200" y="1537252"/>
            <a:ext cx="10515600" cy="4639711"/>
          </a:xfrm>
        </p:spPr>
        <p:txBody>
          <a:bodyPr>
            <a:normAutofit lnSpcReduction="10000"/>
          </a:bodyPr>
          <a:lstStyle/>
          <a:p>
            <a:r>
              <a:rPr lang="en-US" dirty="0"/>
              <a:t>The python math module is an important feature designed to deal with  mathematical operations .</a:t>
            </a:r>
          </a:p>
          <a:p>
            <a:r>
              <a:rPr lang="en-US" dirty="0"/>
              <a:t>The python math module offers you the ability to perform common and useful mathematical calculations within  your application .</a:t>
            </a:r>
          </a:p>
          <a:p>
            <a:r>
              <a:rPr lang="en-US" dirty="0"/>
              <a:t>Here are a few practical uses for the math module</a:t>
            </a:r>
          </a:p>
          <a:p>
            <a:r>
              <a:rPr lang="en-US" dirty="0"/>
              <a:t>Solving quadratic equations</a:t>
            </a:r>
          </a:p>
          <a:p>
            <a:r>
              <a:rPr lang="en-US" dirty="0"/>
              <a:t>Find circumference  of a circle</a:t>
            </a:r>
          </a:p>
          <a:p>
            <a:r>
              <a:rPr lang="en-US" dirty="0"/>
              <a:t>Calculation combination and permutations using factorials </a:t>
            </a:r>
          </a:p>
          <a:p>
            <a:r>
              <a:rPr lang="en-US" dirty="0"/>
              <a:t>You can import the Python math module using below command</a:t>
            </a:r>
          </a:p>
          <a:p>
            <a:pPr marL="0" indent="0">
              <a:buNone/>
            </a:pPr>
            <a:r>
              <a:rPr lang="en-US" dirty="0"/>
              <a:t>      &gt;&gt;&gt; Import math</a:t>
            </a:r>
            <a:endParaRPr lang="en-IN" dirty="0"/>
          </a:p>
        </p:txBody>
      </p:sp>
    </p:spTree>
    <p:extLst>
      <p:ext uri="{BB962C8B-B14F-4D97-AF65-F5344CB8AC3E}">
        <p14:creationId xmlns:p14="http://schemas.microsoft.com/office/powerpoint/2010/main" val="2019331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A3A15-C84B-457A-9312-023035559AE8}"/>
              </a:ext>
            </a:extLst>
          </p:cNvPr>
          <p:cNvSpPr>
            <a:spLocks noGrp="1"/>
          </p:cNvSpPr>
          <p:nvPr>
            <p:ph type="title"/>
          </p:nvPr>
        </p:nvSpPr>
        <p:spPr/>
        <p:txBody>
          <a:bodyPr/>
          <a:lstStyle/>
          <a:p>
            <a:r>
              <a:rPr lang="en-US" dirty="0"/>
              <a:t>TABLE OF CONTENTS</a:t>
            </a:r>
            <a:endParaRPr lang="en-IN" dirty="0"/>
          </a:p>
        </p:txBody>
      </p:sp>
      <p:sp>
        <p:nvSpPr>
          <p:cNvPr id="3" name="Content Placeholder 2">
            <a:extLst>
              <a:ext uri="{FF2B5EF4-FFF2-40B4-BE49-F238E27FC236}">
                <a16:creationId xmlns:a16="http://schemas.microsoft.com/office/drawing/2014/main" id="{F59AF9BE-422C-4FCD-83BC-52A59D2B03E3}"/>
              </a:ext>
            </a:extLst>
          </p:cNvPr>
          <p:cNvSpPr>
            <a:spLocks noGrp="1"/>
          </p:cNvSpPr>
          <p:nvPr>
            <p:ph idx="1"/>
          </p:nvPr>
        </p:nvSpPr>
        <p:spPr/>
        <p:txBody>
          <a:bodyPr/>
          <a:lstStyle/>
          <a:p>
            <a:r>
              <a:rPr lang="en-US" dirty="0"/>
              <a:t>Constants of the math module</a:t>
            </a:r>
          </a:p>
          <a:p>
            <a:r>
              <a:rPr lang="en-US" dirty="0"/>
              <a:t>Arithmetic functions</a:t>
            </a:r>
          </a:p>
          <a:p>
            <a:r>
              <a:rPr lang="en-US" dirty="0"/>
              <a:t>Power  functions</a:t>
            </a:r>
          </a:p>
          <a:p>
            <a:r>
              <a:rPr lang="en-US" dirty="0"/>
              <a:t>Logarithmic functions</a:t>
            </a:r>
          </a:p>
          <a:p>
            <a:endParaRPr lang="en-US" dirty="0"/>
          </a:p>
          <a:p>
            <a:endParaRPr lang="en-IN" dirty="0"/>
          </a:p>
        </p:txBody>
      </p:sp>
    </p:spTree>
    <p:extLst>
      <p:ext uri="{BB962C8B-B14F-4D97-AF65-F5344CB8AC3E}">
        <p14:creationId xmlns:p14="http://schemas.microsoft.com/office/powerpoint/2010/main" val="96275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60F16-FE9A-413B-9B6B-C432DF7B53D0}"/>
              </a:ext>
            </a:extLst>
          </p:cNvPr>
          <p:cNvSpPr>
            <a:spLocks noGrp="1"/>
          </p:cNvSpPr>
          <p:nvPr>
            <p:ph type="title"/>
          </p:nvPr>
        </p:nvSpPr>
        <p:spPr/>
        <p:txBody>
          <a:bodyPr/>
          <a:lstStyle/>
          <a:p>
            <a:r>
              <a:rPr lang="en-US" dirty="0"/>
              <a:t>CONSTANTS OF THE math MODULE</a:t>
            </a:r>
            <a:endParaRPr lang="en-IN" dirty="0"/>
          </a:p>
        </p:txBody>
      </p:sp>
      <p:sp>
        <p:nvSpPr>
          <p:cNvPr id="3" name="Content Placeholder 2">
            <a:extLst>
              <a:ext uri="{FF2B5EF4-FFF2-40B4-BE49-F238E27FC236}">
                <a16:creationId xmlns:a16="http://schemas.microsoft.com/office/drawing/2014/main" id="{3C6A29DF-0684-49D1-B427-D8187D4B99BF}"/>
              </a:ext>
            </a:extLst>
          </p:cNvPr>
          <p:cNvSpPr>
            <a:spLocks noGrp="1"/>
          </p:cNvSpPr>
          <p:nvPr>
            <p:ph idx="1"/>
          </p:nvPr>
        </p:nvSpPr>
        <p:spPr>
          <a:xfrm>
            <a:off x="838200" y="1272208"/>
            <a:ext cx="10515600" cy="5585791"/>
          </a:xfrm>
        </p:spPr>
        <p:txBody>
          <a:bodyPr>
            <a:normAutofit lnSpcReduction="10000"/>
          </a:bodyPr>
          <a:lstStyle/>
          <a:p>
            <a:r>
              <a:rPr lang="en-US" dirty="0"/>
              <a:t>Pi :</a:t>
            </a:r>
          </a:p>
          <a:p>
            <a:r>
              <a:rPr lang="en-US" dirty="0"/>
              <a:t>Pi is irrational number ,which means it can’t be expressed as a simple fraction . It has infinite number of decimal places  but it can be approximated as 22/7 or 3.141</a:t>
            </a:r>
          </a:p>
          <a:p>
            <a:pPr marL="0" indent="0">
              <a:buNone/>
            </a:pPr>
            <a:r>
              <a:rPr lang="en-US" dirty="0"/>
              <a:t>       &gt;&gt; math .pi   ==&gt;3.141592653589793</a:t>
            </a:r>
          </a:p>
          <a:p>
            <a:r>
              <a:rPr lang="en-US" dirty="0"/>
              <a:t>Euler’s number  :</a:t>
            </a:r>
          </a:p>
          <a:p>
            <a:r>
              <a:rPr lang="en-US" dirty="0"/>
              <a:t>Euler’s number(e) is a constant that is base on natural logarithm . The value of e is often approximated as 2.718</a:t>
            </a:r>
          </a:p>
          <a:p>
            <a:pPr marL="0" indent="0">
              <a:buNone/>
            </a:pPr>
            <a:r>
              <a:rPr lang="en-US" dirty="0"/>
              <a:t>     &gt;&gt; math . e      ==&gt;2.71828128459045</a:t>
            </a:r>
          </a:p>
          <a:p>
            <a:r>
              <a:rPr lang="en-US" dirty="0"/>
              <a:t>Infinity  :</a:t>
            </a:r>
          </a:p>
          <a:p>
            <a:r>
              <a:rPr lang="en-US" dirty="0"/>
              <a:t>It cannot defined by a number . something that is never ending it can go either positive or negative direction</a:t>
            </a:r>
          </a:p>
          <a:p>
            <a:pPr marL="0" indent="0">
              <a:buNone/>
            </a:pPr>
            <a:r>
              <a:rPr lang="en-US" dirty="0"/>
              <a:t>     &gt;&gt; math.inf+1e308  </a:t>
            </a:r>
            <a:r>
              <a:rPr lang="en-US" dirty="0">
                <a:sym typeface="Wingdings" panose="05000000000000000000" pitchFamily="2" charset="2"/>
              </a:rPr>
              <a:t>==&gt; inf</a:t>
            </a:r>
            <a:endParaRPr lang="en-US" dirty="0"/>
          </a:p>
          <a:p>
            <a:endParaRPr lang="en-US" dirty="0"/>
          </a:p>
          <a:p>
            <a:endParaRPr lang="en-US" dirty="0"/>
          </a:p>
          <a:p>
            <a:pPr marL="0" indent="0">
              <a:buNone/>
            </a:pPr>
            <a:endParaRPr lang="en-IN" dirty="0"/>
          </a:p>
        </p:txBody>
      </p:sp>
    </p:spTree>
    <p:extLst>
      <p:ext uri="{BB962C8B-B14F-4D97-AF65-F5344CB8AC3E}">
        <p14:creationId xmlns:p14="http://schemas.microsoft.com/office/powerpoint/2010/main" val="3530211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736C6-4D31-4BD8-B66D-49E3E3959CD0}"/>
              </a:ext>
            </a:extLst>
          </p:cNvPr>
          <p:cNvSpPr>
            <a:spLocks noGrp="1"/>
          </p:cNvSpPr>
          <p:nvPr>
            <p:ph type="title"/>
          </p:nvPr>
        </p:nvSpPr>
        <p:spPr>
          <a:xfrm>
            <a:off x="1033670" y="365126"/>
            <a:ext cx="10320130" cy="814318"/>
          </a:xfrm>
        </p:spPr>
        <p:txBody>
          <a:bodyPr/>
          <a:lstStyle/>
          <a:p>
            <a:r>
              <a:rPr lang="en-US" dirty="0"/>
              <a:t>ARITHMETIC FUNCTIONS</a:t>
            </a:r>
            <a:endParaRPr lang="en-IN" dirty="0"/>
          </a:p>
        </p:txBody>
      </p:sp>
      <p:sp>
        <p:nvSpPr>
          <p:cNvPr id="3" name="Content Placeholder 2">
            <a:extLst>
              <a:ext uri="{FF2B5EF4-FFF2-40B4-BE49-F238E27FC236}">
                <a16:creationId xmlns:a16="http://schemas.microsoft.com/office/drawing/2014/main" id="{FF711048-B96E-4E70-B0CA-ED07EA61834D}"/>
              </a:ext>
            </a:extLst>
          </p:cNvPr>
          <p:cNvSpPr>
            <a:spLocks noGrp="1"/>
          </p:cNvSpPr>
          <p:nvPr>
            <p:ph idx="1"/>
          </p:nvPr>
        </p:nvSpPr>
        <p:spPr>
          <a:xfrm>
            <a:off x="241852" y="1139688"/>
            <a:ext cx="10515600" cy="5718312"/>
          </a:xfrm>
        </p:spPr>
        <p:txBody>
          <a:bodyPr>
            <a:normAutofit fontScale="92500"/>
          </a:bodyPr>
          <a:lstStyle/>
          <a:p>
            <a:r>
              <a:rPr lang="en-US" dirty="0"/>
              <a:t>The factorials of a numbers  :</a:t>
            </a:r>
          </a:p>
          <a:p>
            <a:r>
              <a:rPr lang="en-US" dirty="0"/>
              <a:t>The symbol of factorial is “ ! “. You can determine the factorial of a number by multiplying  all whole numbers from the chosen number down to 1.</a:t>
            </a:r>
          </a:p>
          <a:p>
            <a:pPr marL="0" indent="0">
              <a:buNone/>
            </a:pPr>
            <a:r>
              <a:rPr lang="en-US" dirty="0"/>
              <a:t>     Ex:4!=4*3*2*1  =24</a:t>
            </a:r>
          </a:p>
          <a:p>
            <a:r>
              <a:rPr lang="en-US" dirty="0"/>
              <a:t>Find the ceiling value with ceil()  :</a:t>
            </a:r>
          </a:p>
          <a:p>
            <a:r>
              <a:rPr lang="en-US" dirty="0"/>
              <a:t>Math . ceil() will return the smallest integer  than or equal to the number.If the number is positive or negative decimal ,then the function will return the next integer value greater than the given value.</a:t>
            </a:r>
          </a:p>
          <a:p>
            <a:pPr marL="0" indent="0">
              <a:buNone/>
            </a:pPr>
            <a:r>
              <a:rPr lang="en-US" dirty="0"/>
              <a:t>      Ex:5.43=it return 6</a:t>
            </a:r>
          </a:p>
          <a:p>
            <a:r>
              <a:rPr lang="en-US" dirty="0"/>
              <a:t>Floor(): It is opposite to ceil().</a:t>
            </a:r>
          </a:p>
          <a:p>
            <a:pPr marL="0" indent="0">
              <a:buNone/>
            </a:pPr>
            <a:r>
              <a:rPr lang="en-US" dirty="0"/>
              <a:t>   Ex:8.72 it return  8</a:t>
            </a:r>
          </a:p>
          <a:p>
            <a:pPr marL="0" indent="0">
              <a:buNone/>
            </a:pPr>
            <a:r>
              <a:rPr lang="en-US" dirty="0"/>
              <a:t>        -14.56 it return -15</a:t>
            </a:r>
          </a:p>
          <a:p>
            <a:endParaRPr lang="en-IN" dirty="0"/>
          </a:p>
        </p:txBody>
      </p:sp>
    </p:spTree>
    <p:extLst>
      <p:ext uri="{BB962C8B-B14F-4D97-AF65-F5344CB8AC3E}">
        <p14:creationId xmlns:p14="http://schemas.microsoft.com/office/powerpoint/2010/main" val="180153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6DCE-2540-46AA-9A50-30C53DE1E0F5}"/>
              </a:ext>
            </a:extLst>
          </p:cNvPr>
          <p:cNvSpPr>
            <a:spLocks noGrp="1"/>
          </p:cNvSpPr>
          <p:nvPr>
            <p:ph type="title"/>
          </p:nvPr>
        </p:nvSpPr>
        <p:spPr>
          <a:xfrm>
            <a:off x="215348" y="172278"/>
            <a:ext cx="10515600" cy="508759"/>
          </a:xfrm>
        </p:spPr>
        <p:txBody>
          <a:bodyPr>
            <a:normAutofit fontScale="90000"/>
          </a:bodyPr>
          <a:lstStyle/>
          <a:p>
            <a:r>
              <a:rPr lang="en-US" dirty="0"/>
              <a:t>Power functions(x</a:t>
            </a:r>
            <a:r>
              <a:rPr lang="en-US" baseline="30000" dirty="0"/>
              <a:t>n</a:t>
            </a:r>
            <a:r>
              <a:rPr lang="en-US" dirty="0"/>
              <a:t>)</a:t>
            </a:r>
            <a:endParaRPr lang="en-IN" dirty="0"/>
          </a:p>
        </p:txBody>
      </p:sp>
      <p:sp>
        <p:nvSpPr>
          <p:cNvPr id="3" name="Content Placeholder 2">
            <a:extLst>
              <a:ext uri="{FF2B5EF4-FFF2-40B4-BE49-F238E27FC236}">
                <a16:creationId xmlns:a16="http://schemas.microsoft.com/office/drawing/2014/main" id="{34989E76-F5C6-4ACE-9C59-8FEF52D491B1}"/>
              </a:ext>
            </a:extLst>
          </p:cNvPr>
          <p:cNvSpPr>
            <a:spLocks noGrp="1"/>
          </p:cNvSpPr>
          <p:nvPr>
            <p:ph idx="1"/>
          </p:nvPr>
        </p:nvSpPr>
        <p:spPr>
          <a:xfrm>
            <a:off x="215348" y="738083"/>
            <a:ext cx="11138452" cy="5947639"/>
          </a:xfrm>
        </p:spPr>
        <p:txBody>
          <a:bodyPr>
            <a:normAutofit/>
          </a:bodyPr>
          <a:lstStyle/>
          <a:p>
            <a:r>
              <a:rPr lang="en-US" dirty="0"/>
              <a:t>Calculate the power  of a number with pow() :</a:t>
            </a:r>
          </a:p>
          <a:p>
            <a:r>
              <a:rPr lang="en-US" dirty="0"/>
              <a:t>Power function formula where the variable x is base ,the variable n is power and a can be a constant. </a:t>
            </a:r>
          </a:p>
          <a:p>
            <a:r>
              <a:rPr lang="en-US" dirty="0"/>
              <a:t> F(x)=ax</a:t>
            </a:r>
            <a:r>
              <a:rPr lang="en-US" baseline="30000" dirty="0"/>
              <a:t>n</a:t>
            </a:r>
          </a:p>
          <a:p>
            <a:pPr marL="0" indent="0">
              <a:buNone/>
            </a:pPr>
            <a:r>
              <a:rPr lang="en-US" sz="4400" baseline="30000" dirty="0"/>
              <a:t>    &gt;&gt;</a:t>
            </a:r>
            <a:r>
              <a:rPr lang="en-US" sz="4000" baseline="30000" dirty="0"/>
              <a:t>math</a:t>
            </a:r>
            <a:r>
              <a:rPr lang="en-US" sz="4400" baseline="30000" dirty="0"/>
              <a:t> .pow(2 ,5)=32</a:t>
            </a:r>
          </a:p>
          <a:p>
            <a:r>
              <a:rPr lang="en-US" sz="4400" baseline="30000" dirty="0"/>
              <a:t>Find the Natural exponent with exp()  :</a:t>
            </a:r>
          </a:p>
          <a:p>
            <a:r>
              <a:rPr lang="en-US" sz="4400" baseline="30000" dirty="0"/>
              <a:t>Exponential function are a bit different than power function . Instead of the base being the variable ,power become the variable.</a:t>
            </a:r>
          </a:p>
          <a:p>
            <a:r>
              <a:rPr lang="en-US" sz="4400" baseline="30000" dirty="0"/>
              <a:t>General exponential function  F(x)=a</a:t>
            </a:r>
          </a:p>
          <a:p>
            <a:r>
              <a:rPr lang="en-US" sz="4400" baseline="30000" dirty="0"/>
              <a:t>When Euler’s function is exponential function, it become the natural exponential function.  F(x)=e</a:t>
            </a:r>
          </a:p>
          <a:p>
            <a:r>
              <a:rPr lang="en-US" sz="4400" baseline="30000" dirty="0"/>
              <a:t>&gt;&gt;&gt;math.exp(21)=131885734.4832146</a:t>
            </a:r>
          </a:p>
          <a:p>
            <a:endParaRPr lang="en-US" sz="4400" baseline="30000" dirty="0"/>
          </a:p>
          <a:p>
            <a:endParaRPr lang="en-US" sz="4400" dirty="0"/>
          </a:p>
          <a:p>
            <a:endParaRPr lang="en-IN" dirty="0"/>
          </a:p>
        </p:txBody>
      </p:sp>
    </p:spTree>
    <p:extLst>
      <p:ext uri="{BB962C8B-B14F-4D97-AF65-F5344CB8AC3E}">
        <p14:creationId xmlns:p14="http://schemas.microsoft.com/office/powerpoint/2010/main" val="1327200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240E0-4FD0-46B4-9CA1-97D5C9CAB503}"/>
              </a:ext>
            </a:extLst>
          </p:cNvPr>
          <p:cNvSpPr>
            <a:spLocks noGrp="1"/>
          </p:cNvSpPr>
          <p:nvPr>
            <p:ph type="title"/>
          </p:nvPr>
        </p:nvSpPr>
        <p:spPr>
          <a:xfrm>
            <a:off x="1033670" y="365126"/>
            <a:ext cx="10320130" cy="946840"/>
          </a:xfrm>
        </p:spPr>
        <p:txBody>
          <a:bodyPr/>
          <a:lstStyle/>
          <a:p>
            <a:r>
              <a:rPr lang="en-US" dirty="0"/>
              <a:t>Logarithmic function</a:t>
            </a:r>
            <a:endParaRPr lang="en-IN" dirty="0"/>
          </a:p>
        </p:txBody>
      </p:sp>
      <p:sp>
        <p:nvSpPr>
          <p:cNvPr id="3" name="Content Placeholder 2">
            <a:extLst>
              <a:ext uri="{FF2B5EF4-FFF2-40B4-BE49-F238E27FC236}">
                <a16:creationId xmlns:a16="http://schemas.microsoft.com/office/drawing/2014/main" id="{FC57905E-E17E-48BE-BF9F-52363437ED24}"/>
              </a:ext>
            </a:extLst>
          </p:cNvPr>
          <p:cNvSpPr>
            <a:spLocks noGrp="1"/>
          </p:cNvSpPr>
          <p:nvPr>
            <p:ph idx="1"/>
          </p:nvPr>
        </p:nvSpPr>
        <p:spPr>
          <a:xfrm>
            <a:off x="533400" y="1096756"/>
            <a:ext cx="10515600" cy="5761244"/>
          </a:xfrm>
        </p:spPr>
        <p:txBody>
          <a:bodyPr>
            <a:normAutofit lnSpcReduction="10000"/>
          </a:bodyPr>
          <a:lstStyle/>
          <a:p>
            <a:r>
              <a:rPr lang="en-US" dirty="0"/>
              <a:t>Python Natural  Log with log()  :</a:t>
            </a:r>
          </a:p>
          <a:p>
            <a:r>
              <a:rPr lang="en-US" dirty="0"/>
              <a:t>The natural logarithm of a number is its logarithm to the base of the mathematical constant e , or Euler’s number.</a:t>
            </a:r>
          </a:p>
          <a:p>
            <a:r>
              <a:rPr lang="en-US" dirty="0"/>
              <a:t>General expression is f(x)=log </a:t>
            </a:r>
            <a:r>
              <a:rPr lang="en-US" baseline="-25000" dirty="0"/>
              <a:t>e</a:t>
            </a:r>
            <a:r>
              <a:rPr lang="en-US" dirty="0"/>
              <a:t>(x)</a:t>
            </a:r>
          </a:p>
          <a:p>
            <a:pPr marL="0" indent="0">
              <a:buNone/>
            </a:pPr>
            <a:r>
              <a:rPr lang="en-US" sz="4000" baseline="30000" dirty="0"/>
              <a:t>  Ex : math. log(4)=1.3862943611198906</a:t>
            </a:r>
          </a:p>
          <a:p>
            <a:r>
              <a:rPr lang="en-US" sz="4000" baseline="30000" dirty="0"/>
              <a:t>Understand log2() and log10() :</a:t>
            </a:r>
          </a:p>
          <a:p>
            <a:r>
              <a:rPr lang="en-US" sz="4000" baseline="30000" dirty="0"/>
              <a:t>log2() :is used to calculate the log value to the base 2</a:t>
            </a:r>
          </a:p>
          <a:p>
            <a:pPr marL="0" indent="0">
              <a:buNone/>
            </a:pPr>
            <a:r>
              <a:rPr lang="en-US" sz="4000" baseline="30000" dirty="0"/>
              <a:t>   &gt;&gt;math.log2(math.pi)</a:t>
            </a:r>
          </a:p>
          <a:p>
            <a:pPr marL="0" indent="0">
              <a:buNone/>
            </a:pPr>
            <a:r>
              <a:rPr lang="en-US" sz="4000" baseline="30000" dirty="0"/>
              <a:t>        Output:1.6514961294723187</a:t>
            </a:r>
          </a:p>
          <a:p>
            <a:r>
              <a:rPr lang="en-US" sz="4000" baseline="30000" dirty="0"/>
              <a:t>Log10():is used to calculate the log value to the base 10</a:t>
            </a:r>
          </a:p>
          <a:p>
            <a:pPr marL="0" indent="0">
              <a:buNone/>
            </a:pPr>
            <a:r>
              <a:rPr lang="en-US" sz="4000" baseline="30000" dirty="0"/>
              <a:t>     &gt;&gt;math .log(math .pi ,10)</a:t>
            </a:r>
          </a:p>
          <a:p>
            <a:pPr marL="0" indent="0">
              <a:buNone/>
            </a:pPr>
            <a:r>
              <a:rPr lang="en-US" sz="4000" baseline="30000"/>
              <a:t>           Output</a:t>
            </a:r>
            <a:r>
              <a:rPr lang="en-US" sz="4000" baseline="30000" dirty="0"/>
              <a:t>:0.4971498</a:t>
            </a:r>
          </a:p>
          <a:p>
            <a:endParaRPr lang="en-US" sz="4000" baseline="30000" dirty="0"/>
          </a:p>
          <a:p>
            <a:endParaRPr lang="en-IN" dirty="0"/>
          </a:p>
        </p:txBody>
      </p:sp>
    </p:spTree>
    <p:extLst>
      <p:ext uri="{BB962C8B-B14F-4D97-AF65-F5344CB8AC3E}">
        <p14:creationId xmlns:p14="http://schemas.microsoft.com/office/powerpoint/2010/main" val="32627969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TotalTime>
  <Words>566</Words>
  <Application>Microsoft Office PowerPoint</Application>
  <PresentationFormat>Widescreen</PresentationFormat>
  <Paragraphs>59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THE PYTHON MATH MODULE</vt:lpstr>
      <vt:lpstr>KNOW THE PYTHON math MODULE</vt:lpstr>
      <vt:lpstr>TABLE OF CONTENTS</vt:lpstr>
      <vt:lpstr>CONSTANTS OF THE math MODULE</vt:lpstr>
      <vt:lpstr>ARITHMETIC FUNCTIONS</vt:lpstr>
      <vt:lpstr>Power functions(xn)</vt:lpstr>
      <vt:lpstr>Logarithmic function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PYTHON MATH MODULE</dc:title>
  <dc:creator>harishchinni792@gmail.com</dc:creator>
  <cp:lastModifiedBy>harishchinni792@gmail.com</cp:lastModifiedBy>
  <cp:revision>29</cp:revision>
  <dcterms:created xsi:type="dcterms:W3CDTF">2020-04-07T04:53:05Z</dcterms:created>
  <dcterms:modified xsi:type="dcterms:W3CDTF">2020-04-08T15:16:54Z</dcterms:modified>
</cp:coreProperties>
</file>