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64"/>
    <p:restoredTop sz="94681"/>
  </p:normalViewPr>
  <p:slideViewPr>
    <p:cSldViewPr snapToGrid="0">
      <p:cViewPr>
        <p:scale>
          <a:sx n="90" d="100"/>
          <a:sy n="90" d="100"/>
        </p:scale>
        <p:origin x="904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66AFE-4DE9-1524-810D-EB6BB4128C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32E19C-A578-4860-602A-544E4F3AFC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CD2B76-E5A8-979C-A497-8E3937A17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5458A-46DF-A141-93D8-B93E15EAC537}" type="datetimeFigureOut">
              <a:rPr lang="en-US" smtClean="0"/>
              <a:t>1/18/24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242266-C266-89B6-0B56-D43929301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7A76BB-7EB7-E770-97C2-B64E233ED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798FF-1B3A-3345-B3E0-6AEB85B98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487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E03C6-C4DB-29C9-D141-4F20417B2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88B753-F4B9-3EB2-C9E6-DE5F8273AF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1AD995-E2BF-E88A-5789-79E5E9E9D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5458A-46DF-A141-93D8-B93E15EAC537}" type="datetimeFigureOut">
              <a:rPr lang="en-US" smtClean="0"/>
              <a:t>1/18/24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84A668-44B0-97E0-70B9-0174B298C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222ECC-DC22-706F-9EA1-64510F049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798FF-1B3A-3345-B3E0-6AEB85B98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559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1C3142-879B-C989-F0A5-834DCB9F16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7009E0-84C5-7A9A-8644-16D0A7B67A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463BF3-D239-BEF6-82FC-BA454E1FB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5458A-46DF-A141-93D8-B93E15EAC537}" type="datetimeFigureOut">
              <a:rPr lang="en-US" smtClean="0"/>
              <a:t>1/18/24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89B9B-FC06-DB43-C0BF-4D8882DFE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4BFA82-6AD3-EEA2-2762-4EDE5DF70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798FF-1B3A-3345-B3E0-6AEB85B98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593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A125F-7F44-E8F5-B641-3B86E60CB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39C7E-5A8A-7028-215F-AED9C1D91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8CAFE7-AE21-28BD-6B93-0C50D18D9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5458A-46DF-A141-93D8-B93E15EAC537}" type="datetimeFigureOut">
              <a:rPr lang="en-US" smtClean="0"/>
              <a:t>1/18/24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4616C1-0700-F78A-0D32-DF6BFA3F9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FDF07F-94F5-77A1-9068-D031EC41A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798FF-1B3A-3345-B3E0-6AEB85B98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834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AF3C6-DAE4-CF84-C20C-DF1988DF1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F28CEC-6D16-C7F7-A6CB-8A8C2CB46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8187B9-86A7-0833-4D62-4F39024B4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5458A-46DF-A141-93D8-B93E15EAC537}" type="datetimeFigureOut">
              <a:rPr lang="en-US" smtClean="0"/>
              <a:t>1/18/24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9612CB-37F8-F536-08A0-B033B6789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FCA2B-D0ED-577C-C0E6-AFEFC45E3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798FF-1B3A-3345-B3E0-6AEB85B98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633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B225E-BB37-9E49-E169-BDB2C210F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1577B-E30A-DBB2-D0B3-92AA3BF5CD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53455-8246-D587-46E4-1FAC2F6F27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6DBE2C-923E-01DD-D4EB-ECD91466A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5458A-46DF-A141-93D8-B93E15EAC537}" type="datetimeFigureOut">
              <a:rPr lang="en-US" smtClean="0"/>
              <a:t>1/18/24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81114C-28E4-D56D-CA00-E90CB2231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6014A4-57F4-EED9-45F9-827F4D06A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798FF-1B3A-3345-B3E0-6AEB85B98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775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CFA52-6C3B-9C94-BEAE-A93EFC683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A60836-1A3C-B51F-8E6B-824DAD96EF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ECF3AC-19CF-D457-C3C7-7F527E8F1E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380922-EBFA-DECE-B988-ACC5663FA2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A49669-B43F-3880-2649-6549C524F1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89AB82-0876-C431-4D50-7B783232B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5458A-46DF-A141-93D8-B93E15EAC537}" type="datetimeFigureOut">
              <a:rPr lang="en-US" smtClean="0"/>
              <a:t>1/18/24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F8966D-3D74-70F4-88FB-8E56BDCC4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6A86B2-51AC-3214-BDEB-0BE3F94BA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798FF-1B3A-3345-B3E0-6AEB85B98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019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536F6-2E7D-8C10-B38F-51EE2D7D9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CDDCC0-A8BF-AAD7-6980-60EA38DFB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5458A-46DF-A141-93D8-B93E15EAC537}" type="datetimeFigureOut">
              <a:rPr lang="en-US" smtClean="0"/>
              <a:t>1/18/24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209750-AEF6-3E81-5941-7C9DFE6F8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9D2C44-7F01-2BD3-4128-5E69CFD8B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798FF-1B3A-3345-B3E0-6AEB85B98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846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4B552A-5944-5D30-CE77-663AE8732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5458A-46DF-A141-93D8-B93E15EAC537}" type="datetimeFigureOut">
              <a:rPr lang="en-US" smtClean="0"/>
              <a:t>1/18/24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F10604-99B4-CE72-7BBF-C4D5DD3BB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DA7864-F4F3-403A-36A6-D78A56603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798FF-1B3A-3345-B3E0-6AEB85B98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563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AAD96-99EA-9F38-CD6A-8788B3C68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8ABE0-DBE9-BEFA-2077-D5E4D6DBBA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ECDF90-9B43-5DE3-73FE-58EC44D9BE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DA8CB0-5C86-09AD-7A12-C0B7B801D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5458A-46DF-A141-93D8-B93E15EAC537}" type="datetimeFigureOut">
              <a:rPr lang="en-US" smtClean="0"/>
              <a:t>1/18/24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9B99F5-F1AB-7E50-0B35-213583B2A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E992B7-99EF-A00D-0269-474C81B57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798FF-1B3A-3345-B3E0-6AEB85B98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650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17481-F6C5-FBA3-8CC8-AE04B0CC6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30B3A1-9450-E6C7-A426-52DBAD4062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9C5333-86F2-B97B-31A4-A949943D1E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83C912-DCF2-C4F2-6CF5-D1277DE3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5458A-46DF-A141-93D8-B93E15EAC537}" type="datetimeFigureOut">
              <a:rPr lang="en-US" smtClean="0"/>
              <a:t>1/18/24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396169-96BB-5AA9-8411-D4FC6895D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AE76F0-7817-B528-ABDC-7D13508C2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798FF-1B3A-3345-B3E0-6AEB85B98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10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5F5BDD-44AD-8A99-E956-47D8A82F5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4B7264-233E-6A47-E867-3A0DDC0E4C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FB7BAE-3108-4830-F92A-149B23D049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175458A-46DF-A141-93D8-B93E15EAC537}" type="datetimeFigureOut">
              <a:rPr lang="en-US" smtClean="0"/>
              <a:t>1/18/24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B69235-9E57-7CC3-B8D8-B500E01B9C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357C48-3668-58C4-C935-41EE578796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AF798FF-1B3A-3345-B3E0-6AEB85B98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28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riangle 13">
            <a:extLst>
              <a:ext uri="{FF2B5EF4-FFF2-40B4-BE49-F238E27FC236}">
                <a16:creationId xmlns:a16="http://schemas.microsoft.com/office/drawing/2014/main" id="{0DBFC842-C690-1419-AB84-7412FA4BAFE9}"/>
              </a:ext>
            </a:extLst>
          </p:cNvPr>
          <p:cNvSpPr/>
          <p:nvPr/>
        </p:nvSpPr>
        <p:spPr>
          <a:xfrm rot="11396784">
            <a:off x="4390579" y="730226"/>
            <a:ext cx="6925372" cy="6088253"/>
          </a:xfrm>
          <a:prstGeom prst="triangle">
            <a:avLst>
              <a:gd name="adj" fmla="val 57663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323D047-D638-EC93-1210-3BA6276DE6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6015" y="4158383"/>
            <a:ext cx="2320954" cy="1433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403BA0B3-A074-F54C-B3C0-BF56BB374B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2266" y="4323037"/>
            <a:ext cx="2405306" cy="110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07C1BFBA-1605-62D7-EA44-987DDF1996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150" y="404088"/>
            <a:ext cx="2429933" cy="2429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A0631C0D-5398-02FA-A9A3-2DE03CCFCC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3467" y="843645"/>
            <a:ext cx="1990376" cy="1990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ABAA0B50-C076-6C55-DDE4-FD7F3C80DF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1800" y="843645"/>
            <a:ext cx="2049379" cy="2049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627B3CB-69C1-AF36-F642-D666DD935131}"/>
              </a:ext>
            </a:extLst>
          </p:cNvPr>
          <p:cNvCxnSpPr>
            <a:cxnSpLocks/>
          </p:cNvCxnSpPr>
          <p:nvPr/>
        </p:nvCxnSpPr>
        <p:spPr>
          <a:xfrm flipH="1">
            <a:off x="7811283" y="2925027"/>
            <a:ext cx="885825" cy="11040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6B588AE-2BC0-CF07-CE43-195197A5D563}"/>
              </a:ext>
            </a:extLst>
          </p:cNvPr>
          <p:cNvCxnSpPr>
            <a:cxnSpLocks/>
          </p:cNvCxnSpPr>
          <p:nvPr/>
        </p:nvCxnSpPr>
        <p:spPr>
          <a:xfrm>
            <a:off x="8310562" y="4846499"/>
            <a:ext cx="103346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00426F1-F4CF-4457-B77C-92253B72B6CD}"/>
              </a:ext>
            </a:extLst>
          </p:cNvPr>
          <p:cNvCxnSpPr/>
          <p:nvPr/>
        </p:nvCxnSpPr>
        <p:spPr>
          <a:xfrm>
            <a:off x="7256477" y="1619054"/>
            <a:ext cx="88582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B3F37C5-E8A2-EEE7-610D-E57AE35B62E2}"/>
              </a:ext>
            </a:extLst>
          </p:cNvPr>
          <p:cNvCxnSpPr/>
          <p:nvPr/>
        </p:nvCxnSpPr>
        <p:spPr>
          <a:xfrm>
            <a:off x="4730930" y="1619054"/>
            <a:ext cx="88582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4FF1591-C9D8-B80F-1B3A-AC9FBABCB0CF}"/>
              </a:ext>
            </a:extLst>
          </p:cNvPr>
          <p:cNvCxnSpPr>
            <a:cxnSpLocks/>
          </p:cNvCxnSpPr>
          <p:nvPr/>
        </p:nvCxnSpPr>
        <p:spPr>
          <a:xfrm>
            <a:off x="2769130" y="1618858"/>
            <a:ext cx="74559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44" name="Picture 20">
            <a:extLst>
              <a:ext uri="{FF2B5EF4-FFF2-40B4-BE49-F238E27FC236}">
                <a16:creationId xmlns:a16="http://schemas.microsoft.com/office/drawing/2014/main" id="{AE188B16-4C33-DDF7-C028-B9FFA829E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0670" y="972649"/>
            <a:ext cx="1292418" cy="1292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D8EC22C-3FE3-504E-E00A-59398762A0F9}"/>
              </a:ext>
            </a:extLst>
          </p:cNvPr>
          <p:cNvSpPr txBox="1"/>
          <p:nvPr/>
        </p:nvSpPr>
        <p:spPr>
          <a:xfrm>
            <a:off x="768712" y="2340252"/>
            <a:ext cx="14524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Docker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EE1787A-F45C-5472-31A2-6D92AF56E9F3}"/>
              </a:ext>
            </a:extLst>
          </p:cNvPr>
          <p:cNvSpPr txBox="1"/>
          <p:nvPr/>
        </p:nvSpPr>
        <p:spPr>
          <a:xfrm>
            <a:off x="6032632" y="2322219"/>
            <a:ext cx="9404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ECR</a:t>
            </a:r>
          </a:p>
        </p:txBody>
      </p:sp>
    </p:spTree>
    <p:extLst>
      <p:ext uri="{BB962C8B-B14F-4D97-AF65-F5344CB8AC3E}">
        <p14:creationId xmlns:p14="http://schemas.microsoft.com/office/powerpoint/2010/main" val="1578933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Sukarno</dc:creator>
  <cp:lastModifiedBy>Sukarno</cp:lastModifiedBy>
  <cp:revision>3</cp:revision>
  <dcterms:created xsi:type="dcterms:W3CDTF">2024-01-18T11:08:13Z</dcterms:created>
  <dcterms:modified xsi:type="dcterms:W3CDTF">2024-01-18T11:25:24Z</dcterms:modified>
</cp:coreProperties>
</file>