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E3C897-3AAD-41CD-9DC6-2077BC269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2340196-8683-468F-8187-55C25FBF9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1A368B-9C5A-44C4-A0E7-F54DE676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26B4-7548-4074-A014-7DB6EF011BC5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67F337-CFB8-47BD-B444-1FBDFB78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BBB105-1837-4935-8A9B-61539754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C68D-900D-4FD2-8253-22F770D18E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0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ABE6E9-A547-485B-95BD-96B6F329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F4D1129-19DA-4C2B-A203-342E909EE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1BE650-1803-4398-886F-2AB7D2BF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26B4-7548-4074-A014-7DB6EF011BC5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97B298-D3B4-42F9-B9A2-225998B1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BF9600-D6DC-4CDD-9EA7-E563147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C68D-900D-4FD2-8253-22F770D18E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253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A826CAF-6C2E-49F8-BDB3-D8D4F34CE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2439F53-F5E2-4F74-9522-B64470696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55C759-E7D3-47D6-B2D7-17026DC7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26B4-7548-4074-A014-7DB6EF011BC5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7DA405-4475-4CD1-AB60-88C704A8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CF6572-DD17-400C-BA63-AA599673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C68D-900D-4FD2-8253-22F770D18E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36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D8DC5C-1C7F-4DC7-969A-AC410800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74D50B-16C2-4E47-BA81-7719B9AB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9D2F63-BD97-4F84-94B1-E3FAD0F1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26B4-7548-4074-A014-7DB6EF011BC5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1A7ACA-017F-47C6-A8F3-7C823229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4FCEDA-1349-4A57-932F-A9771D6B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C68D-900D-4FD2-8253-22F770D18E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51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09A412-1BF3-41A9-9DAC-4D370E58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7189AF-69D3-44E2-AAAF-C2F23B5B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E9C3D3-D277-4082-9A12-D39887D9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26B4-7548-4074-A014-7DB6EF011BC5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EA8AB1-7A14-4CD7-BB39-B1281378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38115A-52CE-4992-A530-0D8C5021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C68D-900D-4FD2-8253-22F770D18E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920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A64F3-C4FF-46B4-9A72-EEC380F5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A343CF-5B1B-4E72-8714-973F9E80B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4CA36A3-4297-4C2D-8245-643326BE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56E39A-8DB7-4BA9-B711-27E45999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26B4-7548-4074-A014-7DB6EF011BC5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28EEBC-9F78-4CB7-A175-C44E8D0C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6A804A4-24CA-43C1-94A2-5149D9AC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C68D-900D-4FD2-8253-22F770D18E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903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9DBFF0-2B21-49DA-B10C-6D857EC3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3AC0EE-2E62-466B-9D29-42A8E49EB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95BC084-0B4B-4B2D-B740-20C39D714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7F86C5E-CB53-489D-B7CF-43B4A2754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7E7CAD-CD8E-4296-B627-38D985973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4D7A294-F979-4AB0-B889-899298F8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26B4-7548-4074-A014-7DB6EF011BC5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E931929-32CB-4F34-AE6D-1677B138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5F3FB09-F681-4DEB-9182-61F1A922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C68D-900D-4FD2-8253-22F770D18E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104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D54156-F9D9-4DE7-9C49-B0FF8AF4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91E2692-5AA2-4199-B6C5-D24C170A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26B4-7548-4074-A014-7DB6EF011BC5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5CA523-67A3-4F1D-B5FF-25A61E43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AF8CB7-A0F3-4A7C-BFCF-2F209265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C68D-900D-4FD2-8253-22F770D18E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2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CAC98A7-300E-42A7-822B-4946BA6A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26B4-7548-4074-A014-7DB6EF011BC5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331FB00-09E3-43B4-B108-32E819FD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0F414E-0E84-43BD-9B02-FDC0C071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C68D-900D-4FD2-8253-22F770D18E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86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3EB83C-D496-433A-A7C4-18778B3C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875D6C-BE72-4418-AEF3-4E8E9384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B931E12-AF0C-4E74-97BC-38B71A8E6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AE6B71-373E-4FBB-AA53-50824386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26B4-7548-4074-A014-7DB6EF011BC5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F88E27B-1760-4A00-BCB1-C0929C50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3A12C5-80E7-44CA-9EEE-6442F64D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C68D-900D-4FD2-8253-22F770D18E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64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3B2C96-4859-42F9-9951-9EA65640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23F5A40-15F2-408D-B1C6-767EAB06A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4C58FA5-5DA7-4D8C-9AB7-AA635C1EB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469A28-1E58-41C8-844D-C7E3A5E2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26B4-7548-4074-A014-7DB6EF011BC5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FFDA142-A338-4A50-9568-55657426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C1EE08-7F17-47C5-8F62-1A9DC674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C68D-900D-4FD2-8253-22F770D18E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005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7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E90EAD-EDDC-415B-A8D8-735ADCD2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7E9E58-37F4-47FC-B628-D23386ED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84EECD-E43D-4C2B-A5DD-490867175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26B4-7548-4074-A014-7DB6EF011BC5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A65E8-871E-4531-836F-AD8B6E4CF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CDEFDE-904A-4AE8-B95E-4A23CAE71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C68D-900D-4FD2-8253-22F770D18E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27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CF08B-8826-4F34-9474-8176D7092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b="1" dirty="0">
                <a:solidFill>
                  <a:schemeClr val="bg1"/>
                </a:solidFill>
                <a:latin typeface="Comic Sans MS" panose="030F0702030302020204" pitchFamily="66" charset="0"/>
              </a:rPr>
              <a:t>HTML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43CBD4C-9A4B-4271-A466-341A75F0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9484"/>
            <a:ext cx="9144000" cy="1655762"/>
          </a:xfrm>
        </p:spPr>
        <p:txBody>
          <a:bodyPr>
            <a:normAutofit/>
          </a:bodyPr>
          <a:lstStyle/>
          <a:p>
            <a:r>
              <a:rPr lang="hu-HU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Készítette: Bende Huba, Süke Benedek</a:t>
            </a:r>
          </a:p>
        </p:txBody>
      </p:sp>
    </p:spTree>
    <p:extLst>
      <p:ext uri="{BB962C8B-B14F-4D97-AF65-F5344CB8AC3E}">
        <p14:creationId xmlns:p14="http://schemas.microsoft.com/office/powerpoint/2010/main" val="216052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4A104707-5CD2-4CC0-AD3D-1097C4415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64734"/>
            <a:ext cx="5157787" cy="1540341"/>
          </a:xfrm>
        </p:spPr>
        <p:txBody>
          <a:bodyPr>
            <a:normAutofit/>
          </a:bodyPr>
          <a:lstStyle/>
          <a:p>
            <a:r>
              <a:rPr lang="hu-HU" sz="6000" dirty="0">
                <a:solidFill>
                  <a:schemeClr val="bg1"/>
                </a:solidFill>
                <a:latin typeface="Comic Sans MS" panose="030F0702030302020204" pitchFamily="66" charset="0"/>
              </a:rPr>
              <a:t>Témánk:</a:t>
            </a:r>
            <a:endParaRPr lang="hu-HU" sz="60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48047DC-10E2-4444-B66C-F380B5D11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endParaRPr lang="hu-HU" sz="11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hu-HU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Égitestek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CC3EE85-AEF9-40DC-8F7B-72939F496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64734"/>
            <a:ext cx="5183188" cy="1540341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chemeClr val="bg1"/>
                </a:solidFill>
                <a:latin typeface="Comic Sans MS" panose="030F0702030302020204" pitchFamily="66" charset="0"/>
              </a:rPr>
              <a:t>Oldalak: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EADD20B-A271-4BDA-A81F-4377F41E4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endParaRPr lang="hu-HU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hu-HU" dirty="0">
                <a:solidFill>
                  <a:schemeClr val="bg1"/>
                </a:solidFill>
                <a:latin typeface="Comic Sans MS" panose="030F0702030302020204" pitchFamily="66" charset="0"/>
              </a:rPr>
              <a:t>Égitestek</a:t>
            </a:r>
          </a:p>
          <a:p>
            <a:r>
              <a:rPr lang="hu-HU" dirty="0">
                <a:solidFill>
                  <a:schemeClr val="bg1"/>
                </a:solidFill>
                <a:latin typeface="Comic Sans MS" panose="030F0702030302020204" pitchFamily="66" charset="0"/>
              </a:rPr>
              <a:t>Csillagok</a:t>
            </a:r>
          </a:p>
          <a:p>
            <a:r>
              <a:rPr lang="hu-HU" dirty="0">
                <a:solidFill>
                  <a:schemeClr val="bg1"/>
                </a:solidFill>
                <a:latin typeface="Comic Sans MS" panose="030F0702030302020204" pitchFamily="66" charset="0"/>
              </a:rPr>
              <a:t>Bolygók</a:t>
            </a:r>
          </a:p>
          <a:p>
            <a:r>
              <a:rPr lang="hu-HU" dirty="0">
                <a:solidFill>
                  <a:schemeClr val="bg1"/>
                </a:solidFill>
                <a:latin typeface="Comic Sans MS" panose="030F0702030302020204" pitchFamily="66" charset="0"/>
              </a:rPr>
              <a:t>Holdak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3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60717A-B103-4EFC-A989-F3BD810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Ki mit készített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767C6C2-1A6E-4250-8D9F-0EBEB9C78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048" y="2189526"/>
            <a:ext cx="11315904" cy="38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0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E2CADA-ABE5-4CA3-AE70-AEA73D439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65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b="1" dirty="0">
                <a:solidFill>
                  <a:schemeClr val="bg1"/>
                </a:solidFill>
                <a:latin typeface="Comic Sans MS" panose="030F0702030302020204" pitchFamily="66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37598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Szélesvásznú</PresentationFormat>
  <Paragraphs>13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Office-téma</vt:lpstr>
      <vt:lpstr>HTML projekt</vt:lpstr>
      <vt:lpstr>PowerPoint-bemutató</vt:lpstr>
      <vt:lpstr>Ki mit készített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projekt</dc:title>
  <dc:creator>Süke Benedek</dc:creator>
  <cp:lastModifiedBy>Süke Benedek</cp:lastModifiedBy>
  <cp:revision>6</cp:revision>
  <dcterms:created xsi:type="dcterms:W3CDTF">2023-05-03T08:02:23Z</dcterms:created>
  <dcterms:modified xsi:type="dcterms:W3CDTF">2023-05-03T08:21:55Z</dcterms:modified>
</cp:coreProperties>
</file>