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ek Süke" userId="7b361f416f737459" providerId="LiveId" clId="{15333F58-DF30-472C-AA6D-4841BB2DADB0}"/>
    <pc:docChg chg="undo custSel addSld delSld modSld sldOrd">
      <pc:chgData name="Benedek Süke" userId="7b361f416f737459" providerId="LiveId" clId="{15333F58-DF30-472C-AA6D-4841BB2DADB0}" dt="2025-02-18T18:25:41.329" v="406"/>
      <pc:docMkLst>
        <pc:docMk/>
      </pc:docMkLst>
      <pc:sldChg chg="modTransition">
        <pc:chgData name="Benedek Süke" userId="7b361f416f737459" providerId="LiveId" clId="{15333F58-DF30-472C-AA6D-4841BB2DADB0}" dt="2025-02-18T18:25:41.329" v="406"/>
        <pc:sldMkLst>
          <pc:docMk/>
          <pc:sldMk cId="1214566013" sldId="256"/>
        </pc:sldMkLst>
      </pc:sldChg>
      <pc:sldChg chg="addSp modSp mod modTransition">
        <pc:chgData name="Benedek Süke" userId="7b361f416f737459" providerId="LiveId" clId="{15333F58-DF30-472C-AA6D-4841BB2DADB0}" dt="2025-02-18T18:25:41.329" v="406"/>
        <pc:sldMkLst>
          <pc:docMk/>
          <pc:sldMk cId="4169309799" sldId="257"/>
        </pc:sldMkLst>
        <pc:spChg chg="mod">
          <ac:chgData name="Benedek Süke" userId="7b361f416f737459" providerId="LiveId" clId="{15333F58-DF30-472C-AA6D-4841BB2DADB0}" dt="2025-02-18T18:16:51.178" v="80" actId="1076"/>
          <ac:spMkLst>
            <pc:docMk/>
            <pc:sldMk cId="4169309799" sldId="257"/>
            <ac:spMk id="2" creationId="{49DB73CA-F38A-4B12-948E-E3C2284A55A9}"/>
          </ac:spMkLst>
        </pc:spChg>
        <pc:spChg chg="mod">
          <ac:chgData name="Benedek Süke" userId="7b361f416f737459" providerId="LiveId" clId="{15333F58-DF30-472C-AA6D-4841BB2DADB0}" dt="2025-02-18T18:11:09.642" v="31" actId="1076"/>
          <ac:spMkLst>
            <pc:docMk/>
            <pc:sldMk cId="4169309799" sldId="257"/>
            <ac:spMk id="4" creationId="{49790068-7DC2-4658-9E4A-08342F972601}"/>
          </ac:spMkLst>
        </pc:spChg>
        <pc:spChg chg="mod">
          <ac:chgData name="Benedek Süke" userId="7b361f416f737459" providerId="LiveId" clId="{15333F58-DF30-472C-AA6D-4841BB2DADB0}" dt="2025-02-18T18:11:09.642" v="31" actId="1076"/>
          <ac:spMkLst>
            <pc:docMk/>
            <pc:sldMk cId="4169309799" sldId="257"/>
            <ac:spMk id="7" creationId="{7B2AD49B-11A5-438E-BACD-622CE9C9C0B2}"/>
          </ac:spMkLst>
        </pc:spChg>
        <pc:spChg chg="add mod">
          <ac:chgData name="Benedek Süke" userId="7b361f416f737459" providerId="LiveId" clId="{15333F58-DF30-472C-AA6D-4841BB2DADB0}" dt="2025-02-18T18:11:09.642" v="31" actId="1076"/>
          <ac:spMkLst>
            <pc:docMk/>
            <pc:sldMk cId="4169309799" sldId="257"/>
            <ac:spMk id="9" creationId="{948488F5-95FF-C78D-2218-FD7E1DEE0D89}"/>
          </ac:spMkLst>
        </pc:spChg>
        <pc:picChg chg="mod">
          <ac:chgData name="Benedek Süke" userId="7b361f416f737459" providerId="LiveId" clId="{15333F58-DF30-472C-AA6D-4841BB2DADB0}" dt="2025-02-18T18:11:09.642" v="31" actId="1076"/>
          <ac:picMkLst>
            <pc:docMk/>
            <pc:sldMk cId="4169309799" sldId="257"/>
            <ac:picMk id="5" creationId="{335BE0E2-9CE4-4229-82B0-119B4684D582}"/>
          </ac:picMkLst>
        </pc:picChg>
        <pc:picChg chg="mod">
          <ac:chgData name="Benedek Süke" userId="7b361f416f737459" providerId="LiveId" clId="{15333F58-DF30-472C-AA6D-4841BB2DADB0}" dt="2025-02-18T18:11:09.642" v="31" actId="1076"/>
          <ac:picMkLst>
            <pc:docMk/>
            <pc:sldMk cId="4169309799" sldId="257"/>
            <ac:picMk id="6" creationId="{20418597-4245-4BDF-8260-24593CEF6FA9}"/>
          </ac:picMkLst>
        </pc:picChg>
        <pc:picChg chg="add mod">
          <ac:chgData name="Benedek Süke" userId="7b361f416f737459" providerId="LiveId" clId="{15333F58-DF30-472C-AA6D-4841BB2DADB0}" dt="2025-02-18T18:11:09.642" v="31" actId="1076"/>
          <ac:picMkLst>
            <pc:docMk/>
            <pc:sldMk cId="4169309799" sldId="257"/>
            <ac:picMk id="8" creationId="{9A853EA1-2296-FB03-40E6-FD8B30BEBE1F}"/>
          </ac:picMkLst>
        </pc:picChg>
      </pc:sldChg>
      <pc:sldChg chg="addSp delSp modSp add mod ord modTransition">
        <pc:chgData name="Benedek Süke" userId="7b361f416f737459" providerId="LiveId" clId="{15333F58-DF30-472C-AA6D-4841BB2DADB0}" dt="2025-02-18T18:25:41.329" v="406"/>
        <pc:sldMkLst>
          <pc:docMk/>
          <pc:sldMk cId="624471530" sldId="258"/>
        </pc:sldMkLst>
        <pc:spChg chg="mod">
          <ac:chgData name="Benedek Süke" userId="7b361f416f737459" providerId="LiveId" clId="{15333F58-DF30-472C-AA6D-4841BB2DADB0}" dt="2025-02-18T18:17:08.717" v="83" actId="1076"/>
          <ac:spMkLst>
            <pc:docMk/>
            <pc:sldMk cId="624471530" sldId="258"/>
            <ac:spMk id="2" creationId="{0E9A938F-AC35-01FD-9FFA-9AFA06D06787}"/>
          </ac:spMkLst>
        </pc:spChg>
        <pc:spChg chg="mod">
          <ac:chgData name="Benedek Süke" userId="7b361f416f737459" providerId="LiveId" clId="{15333F58-DF30-472C-AA6D-4841BB2DADB0}" dt="2025-02-18T18:13:29.932" v="59" actId="1076"/>
          <ac:spMkLst>
            <pc:docMk/>
            <pc:sldMk cId="624471530" sldId="258"/>
            <ac:spMk id="7" creationId="{4E1E0332-5B93-ED13-3F04-E9E9E67DECAD}"/>
          </ac:spMkLst>
        </pc:spChg>
        <pc:spChg chg="mod">
          <ac:chgData name="Benedek Süke" userId="7b361f416f737459" providerId="LiveId" clId="{15333F58-DF30-472C-AA6D-4841BB2DADB0}" dt="2025-02-18T18:13:22.212" v="57" actId="1076"/>
          <ac:spMkLst>
            <pc:docMk/>
            <pc:sldMk cId="624471530" sldId="258"/>
            <ac:spMk id="9" creationId="{6717BC3D-5864-DD60-ACF7-349E99A8F79D}"/>
          </ac:spMkLst>
        </pc:spChg>
        <pc:spChg chg="add del mod">
          <ac:chgData name="Benedek Süke" userId="7b361f416f737459" providerId="LiveId" clId="{15333F58-DF30-472C-AA6D-4841BB2DADB0}" dt="2025-02-18T18:12:09.804" v="36" actId="478"/>
          <ac:spMkLst>
            <pc:docMk/>
            <pc:sldMk cId="624471530" sldId="258"/>
            <ac:spMk id="14" creationId="{2CBF4BB5-80C6-4824-7E18-04BAAC389C87}"/>
          </ac:spMkLst>
        </pc:spChg>
        <pc:picChg chg="del">
          <ac:chgData name="Benedek Süke" userId="7b361f416f737459" providerId="LiveId" clId="{15333F58-DF30-472C-AA6D-4841BB2DADB0}" dt="2025-02-18T18:12:05.712" v="35" actId="478"/>
          <ac:picMkLst>
            <pc:docMk/>
            <pc:sldMk cId="624471530" sldId="258"/>
            <ac:picMk id="5" creationId="{7790CFE9-C1AC-F318-6530-68BC694A43F0}"/>
          </ac:picMkLst>
        </pc:picChg>
        <pc:picChg chg="del mod">
          <ac:chgData name="Benedek Süke" userId="7b361f416f737459" providerId="LiveId" clId="{15333F58-DF30-472C-AA6D-4841BB2DADB0}" dt="2025-02-18T18:12:22.034" v="43" actId="478"/>
          <ac:picMkLst>
            <pc:docMk/>
            <pc:sldMk cId="624471530" sldId="258"/>
            <ac:picMk id="6" creationId="{D0A6F76B-60F8-F94A-3B9C-0A6B5127AC44}"/>
          </ac:picMkLst>
        </pc:picChg>
        <pc:picChg chg="del">
          <ac:chgData name="Benedek Süke" userId="7b361f416f737459" providerId="LiveId" clId="{15333F58-DF30-472C-AA6D-4841BB2DADB0}" dt="2025-02-18T18:12:22.411" v="44" actId="478"/>
          <ac:picMkLst>
            <pc:docMk/>
            <pc:sldMk cId="624471530" sldId="258"/>
            <ac:picMk id="8" creationId="{C88B1B75-61E8-890E-4A08-930575269F67}"/>
          </ac:picMkLst>
        </pc:picChg>
        <pc:picChg chg="add del">
          <ac:chgData name="Benedek Süke" userId="7b361f416f737459" providerId="LiveId" clId="{15333F58-DF30-472C-AA6D-4841BB2DADB0}" dt="2025-02-18T18:12:13.912" v="39" actId="478"/>
          <ac:picMkLst>
            <pc:docMk/>
            <pc:sldMk cId="624471530" sldId="258"/>
            <ac:picMk id="10" creationId="{1377DEB0-34EE-24E2-7D38-C36201125FB1}"/>
          </ac:picMkLst>
        </pc:picChg>
        <pc:picChg chg="add mod">
          <ac:chgData name="Benedek Süke" userId="7b361f416f737459" providerId="LiveId" clId="{15333F58-DF30-472C-AA6D-4841BB2DADB0}" dt="2025-02-18T18:12:19.364" v="41" actId="1076"/>
          <ac:picMkLst>
            <pc:docMk/>
            <pc:sldMk cId="624471530" sldId="258"/>
            <ac:picMk id="12" creationId="{339406D5-A575-478B-F794-7F1D72939AB5}"/>
          </ac:picMkLst>
        </pc:picChg>
        <pc:picChg chg="add mod">
          <ac:chgData name="Benedek Süke" userId="7b361f416f737459" providerId="LiveId" clId="{15333F58-DF30-472C-AA6D-4841BB2DADB0}" dt="2025-02-18T18:12:48.115" v="49" actId="1076"/>
          <ac:picMkLst>
            <pc:docMk/>
            <pc:sldMk cId="624471530" sldId="258"/>
            <ac:picMk id="16" creationId="{951E7FC5-6A4E-C8F2-447F-8B6A37773490}"/>
          </ac:picMkLst>
        </pc:picChg>
        <pc:picChg chg="add mod">
          <ac:chgData name="Benedek Süke" userId="7b361f416f737459" providerId="LiveId" clId="{15333F58-DF30-472C-AA6D-4841BB2DADB0}" dt="2025-02-18T18:13:18.085" v="56" actId="1076"/>
          <ac:picMkLst>
            <pc:docMk/>
            <pc:sldMk cId="624471530" sldId="258"/>
            <ac:picMk id="18" creationId="{F38298E5-7443-4517-63FB-8C9008CEFD63}"/>
          </ac:picMkLst>
        </pc:picChg>
      </pc:sldChg>
      <pc:sldChg chg="modSp new mod modTransition">
        <pc:chgData name="Benedek Süke" userId="7b361f416f737459" providerId="LiveId" clId="{15333F58-DF30-472C-AA6D-4841BB2DADB0}" dt="2025-02-18T18:25:41.329" v="406"/>
        <pc:sldMkLst>
          <pc:docMk/>
          <pc:sldMk cId="1096457033" sldId="259"/>
        </pc:sldMkLst>
        <pc:spChg chg="mod">
          <ac:chgData name="Benedek Süke" userId="7b361f416f737459" providerId="LiveId" clId="{15333F58-DF30-472C-AA6D-4841BB2DADB0}" dt="2025-02-18T18:18:41.374" v="116" actId="1076"/>
          <ac:spMkLst>
            <pc:docMk/>
            <pc:sldMk cId="1096457033" sldId="259"/>
            <ac:spMk id="2" creationId="{93841FC5-E342-7C83-AB3A-984D62FE1701}"/>
          </ac:spMkLst>
        </pc:spChg>
        <pc:spChg chg="mod">
          <ac:chgData name="Benedek Süke" userId="7b361f416f737459" providerId="LiveId" clId="{15333F58-DF30-472C-AA6D-4841BB2DADB0}" dt="2025-02-18T18:23:50.115" v="359" actId="20577"/>
          <ac:spMkLst>
            <pc:docMk/>
            <pc:sldMk cId="1096457033" sldId="259"/>
            <ac:spMk id="3" creationId="{1CF1E151-A82A-34DD-04BD-BC597110A80E}"/>
          </ac:spMkLst>
        </pc:spChg>
      </pc:sldChg>
      <pc:sldChg chg="delSp modSp new mod modTransition">
        <pc:chgData name="Benedek Süke" userId="7b361f416f737459" providerId="LiveId" clId="{15333F58-DF30-472C-AA6D-4841BB2DADB0}" dt="2025-02-18T18:25:41.329" v="406"/>
        <pc:sldMkLst>
          <pc:docMk/>
          <pc:sldMk cId="2004925032" sldId="260"/>
        </pc:sldMkLst>
        <pc:spChg chg="mod">
          <ac:chgData name="Benedek Süke" userId="7b361f416f737459" providerId="LiveId" clId="{15333F58-DF30-472C-AA6D-4841BB2DADB0}" dt="2025-02-18T18:25:02.697" v="402" actId="20577"/>
          <ac:spMkLst>
            <pc:docMk/>
            <pc:sldMk cId="2004925032" sldId="260"/>
            <ac:spMk id="2" creationId="{60DF5156-70FA-E08D-96C7-FD1F03975297}"/>
          </ac:spMkLst>
        </pc:spChg>
        <pc:spChg chg="del">
          <ac:chgData name="Benedek Süke" userId="7b361f416f737459" providerId="LiveId" clId="{15333F58-DF30-472C-AA6D-4841BB2DADB0}" dt="2025-02-18T18:25:06.838" v="403" actId="478"/>
          <ac:spMkLst>
            <pc:docMk/>
            <pc:sldMk cId="2004925032" sldId="260"/>
            <ac:spMk id="3" creationId="{C26B6E1A-BC48-DB25-106A-0C167E9734C4}"/>
          </ac:spMkLst>
        </pc:spChg>
      </pc:sldChg>
      <pc:sldChg chg="new del">
        <pc:chgData name="Benedek Süke" userId="7b361f416f737459" providerId="LiveId" clId="{15333F58-DF30-472C-AA6D-4841BB2DADB0}" dt="2025-02-18T18:24:27.991" v="361" actId="2696"/>
        <pc:sldMkLst>
          <pc:docMk/>
          <pc:sldMk cId="236863263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03D95-8A86-4170-87F6-A11DDB502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Tankos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CEEBA2-8995-4660-97ED-75DE4888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62" y="4070370"/>
            <a:ext cx="8000999" cy="1947333"/>
          </a:xfrm>
        </p:spPr>
        <p:txBody>
          <a:bodyPr/>
          <a:lstStyle/>
          <a:p>
            <a:r>
              <a:rPr lang="hu-HU" dirty="0"/>
              <a:t>Készítette: Kiss Martin, Csöngető Csongor, Süke Benedek</a:t>
            </a:r>
          </a:p>
        </p:txBody>
      </p:sp>
    </p:spTree>
    <p:extLst>
      <p:ext uri="{BB962C8B-B14F-4D97-AF65-F5344CB8AC3E}">
        <p14:creationId xmlns:p14="http://schemas.microsoft.com/office/powerpoint/2010/main" val="121456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77F18-0FF3-EE69-DD37-A16A4918A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9A938F-AC35-01FD-9FFA-9AFA06D0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221" y="-195481"/>
            <a:ext cx="2185558" cy="1371600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Tervek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C71061-D169-8BC3-A120-C574FB3D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580" y="4496817"/>
            <a:ext cx="1731818" cy="894127"/>
          </a:xfrm>
        </p:spPr>
        <p:txBody>
          <a:bodyPr>
            <a:normAutofit fontScale="92500"/>
          </a:bodyPr>
          <a:lstStyle/>
          <a:p>
            <a:r>
              <a:rPr lang="hu-HU" sz="3200" dirty="0"/>
              <a:t>Főmenü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4E1E0332-5B93-ED13-3F04-E9E9E67DECAD}"/>
              </a:ext>
            </a:extLst>
          </p:cNvPr>
          <p:cNvSpPr txBox="1">
            <a:spLocks/>
          </p:cNvSpPr>
          <p:nvPr/>
        </p:nvSpPr>
        <p:spPr>
          <a:xfrm>
            <a:off x="9402291" y="4473879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Lobby</a:t>
            </a:r>
            <a:endParaRPr lang="hu-HU" sz="400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6717BC3D-5864-DD60-ACF7-349E99A8F79D}"/>
              </a:ext>
            </a:extLst>
          </p:cNvPr>
          <p:cNvSpPr txBox="1">
            <a:spLocks/>
          </p:cNvSpPr>
          <p:nvPr/>
        </p:nvSpPr>
        <p:spPr>
          <a:xfrm>
            <a:off x="5539281" y="4631635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Játék</a:t>
            </a:r>
            <a:endParaRPr lang="hu-HU" sz="40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339406D5-A575-478B-F794-7F1D7293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8" y="2219204"/>
            <a:ext cx="3792772" cy="219642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51E7FC5-6A4E-C8F2-447F-8B6A3777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231" y="1984719"/>
            <a:ext cx="3541938" cy="251209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38298E5-7443-4517-63FB-8C9008CEF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513" y="2034790"/>
            <a:ext cx="4057149" cy="2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7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B73CA-F38A-4B12-948E-E3C2284A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417" y="-211384"/>
            <a:ext cx="2839164" cy="1371600"/>
          </a:xfrm>
        </p:spPr>
        <p:txBody>
          <a:bodyPr>
            <a:normAutofit/>
          </a:bodyPr>
          <a:lstStyle/>
          <a:p>
            <a:r>
              <a:rPr lang="hu-HU" sz="4400" dirty="0"/>
              <a:t>Ablakok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5BE0E2-9CE4-4229-82B0-119B4684D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9" y="2285199"/>
            <a:ext cx="3835321" cy="2130434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9790068-7DC2-4658-9E4A-08342F97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580" y="4496817"/>
            <a:ext cx="1731818" cy="894127"/>
          </a:xfrm>
        </p:spPr>
        <p:txBody>
          <a:bodyPr>
            <a:normAutofit fontScale="92500"/>
          </a:bodyPr>
          <a:lstStyle/>
          <a:p>
            <a:r>
              <a:rPr lang="hu-HU" sz="3200" dirty="0"/>
              <a:t>Főmenü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0418597-4245-4BDF-8260-24593CEF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849" y="2250672"/>
            <a:ext cx="3914093" cy="2164961"/>
          </a:xfrm>
          <a:prstGeom prst="rect">
            <a:avLst/>
          </a:prstGeom>
        </p:spPr>
      </p:pic>
      <p:sp>
        <p:nvSpPr>
          <p:cNvPr id="7" name="Szöveg helye 3">
            <a:extLst>
              <a:ext uri="{FF2B5EF4-FFF2-40B4-BE49-F238E27FC236}">
                <a16:creationId xmlns:a16="http://schemas.microsoft.com/office/drawing/2014/main" id="{7B2AD49B-11A5-438E-BACD-622CE9C9C0B2}"/>
              </a:ext>
            </a:extLst>
          </p:cNvPr>
          <p:cNvSpPr txBox="1">
            <a:spLocks/>
          </p:cNvSpPr>
          <p:nvPr/>
        </p:nvSpPr>
        <p:spPr>
          <a:xfrm>
            <a:off x="9402291" y="4473879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Lobby</a:t>
            </a:r>
            <a:endParaRPr lang="hu-HU" sz="40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A853EA1-2296-FB03-40E6-FD8B30BEB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8" y="1453723"/>
            <a:ext cx="4063983" cy="4068458"/>
          </a:xfrm>
          <a:prstGeom prst="rect">
            <a:avLst/>
          </a:prstGeom>
        </p:spPr>
      </p:pic>
      <p:sp>
        <p:nvSpPr>
          <p:cNvPr id="9" name="Szöveg helye 3">
            <a:extLst>
              <a:ext uri="{FF2B5EF4-FFF2-40B4-BE49-F238E27FC236}">
                <a16:creationId xmlns:a16="http://schemas.microsoft.com/office/drawing/2014/main" id="{948488F5-95FF-C78D-2218-FD7E1DEE0D89}"/>
              </a:ext>
            </a:extLst>
          </p:cNvPr>
          <p:cNvSpPr txBox="1">
            <a:spLocks/>
          </p:cNvSpPr>
          <p:nvPr/>
        </p:nvSpPr>
        <p:spPr>
          <a:xfrm>
            <a:off x="5443866" y="5577840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Játék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6930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841FC5-E342-7C83-AB3A-984D62FE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u-HU" dirty="0"/>
              <a:t>Ki mit csinált?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F1E151-A82A-34DD-04BD-BC597110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181"/>
            <a:ext cx="8534400" cy="4395083"/>
          </a:xfrm>
        </p:spPr>
        <p:txBody>
          <a:bodyPr anchor="t"/>
          <a:lstStyle/>
          <a:p>
            <a:r>
              <a:rPr lang="hu-HU" dirty="0"/>
              <a:t>Csongor:</a:t>
            </a:r>
          </a:p>
          <a:p>
            <a:pPr lvl="1"/>
            <a:r>
              <a:rPr lang="hu-HU" dirty="0"/>
              <a:t>Mozgás</a:t>
            </a:r>
          </a:p>
          <a:p>
            <a:pPr lvl="1"/>
            <a:r>
              <a:rPr lang="hu-HU" dirty="0"/>
              <a:t>Lövés</a:t>
            </a:r>
          </a:p>
          <a:p>
            <a:pPr lvl="1"/>
            <a:r>
              <a:rPr lang="hu-HU" dirty="0"/>
              <a:t>Collision</a:t>
            </a:r>
          </a:p>
          <a:p>
            <a:r>
              <a:rPr lang="hu-HU" dirty="0"/>
              <a:t>Martin:</a:t>
            </a:r>
          </a:p>
          <a:p>
            <a:pPr lvl="1"/>
            <a:r>
              <a:rPr lang="hu-HU" dirty="0"/>
              <a:t>Főmenü</a:t>
            </a:r>
          </a:p>
          <a:p>
            <a:pPr lvl="1"/>
            <a:r>
              <a:rPr lang="hu-HU" dirty="0"/>
              <a:t>Lobby</a:t>
            </a:r>
          </a:p>
          <a:p>
            <a:r>
              <a:rPr lang="hu-HU" dirty="0"/>
              <a:t>Benedek:</a:t>
            </a:r>
          </a:p>
          <a:p>
            <a:pPr lvl="1"/>
            <a:r>
              <a:rPr lang="hu-HU" dirty="0"/>
              <a:t>Labirintus generálás</a:t>
            </a:r>
          </a:p>
          <a:p>
            <a:pPr lvl="1"/>
            <a:r>
              <a:rPr lang="hu-HU" dirty="0"/>
              <a:t>Labirintus megjelenítés</a:t>
            </a:r>
          </a:p>
        </p:txBody>
      </p:sp>
    </p:spTree>
    <p:extLst>
      <p:ext uri="{BB962C8B-B14F-4D97-AF65-F5344CB8AC3E}">
        <p14:creationId xmlns:p14="http://schemas.microsoft.com/office/powerpoint/2010/main" val="109645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F5156-70FA-E08D-96C7-FD1F03975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Nézzük is a játékot!!!</a:t>
            </a:r>
          </a:p>
        </p:txBody>
      </p:sp>
    </p:spTree>
    <p:extLst>
      <p:ext uri="{BB962C8B-B14F-4D97-AF65-F5344CB8AC3E}">
        <p14:creationId xmlns:p14="http://schemas.microsoft.com/office/powerpoint/2010/main" val="200492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44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Tankos játék</vt:lpstr>
      <vt:lpstr>Tervek</vt:lpstr>
      <vt:lpstr>Ablakok</vt:lpstr>
      <vt:lpstr>Ki mit csinált?</vt:lpstr>
      <vt:lpstr>Nézzük is a játékot!!!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Tankos játék</dc:title>
  <dc:creator>Süke Benedek</dc:creator>
  <cp:lastModifiedBy>Benedek Süke</cp:lastModifiedBy>
  <cp:revision>3</cp:revision>
  <dcterms:created xsi:type="dcterms:W3CDTF">2025-02-17T09:08:53Z</dcterms:created>
  <dcterms:modified xsi:type="dcterms:W3CDTF">2025-02-18T18:25:56Z</dcterms:modified>
</cp:coreProperties>
</file>