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403D95-8A86-4170-87F6-A11DDB502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Tankos játék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BCEEBA2-8995-4660-97ED-75DE4888C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262" y="4070370"/>
            <a:ext cx="8000999" cy="1947333"/>
          </a:xfrm>
        </p:spPr>
        <p:txBody>
          <a:bodyPr/>
          <a:lstStyle/>
          <a:p>
            <a:r>
              <a:rPr lang="hu-HU" dirty="0"/>
              <a:t>Készítette: Kiss Martin, Csöngető Csongor, Süke Benedek</a:t>
            </a:r>
          </a:p>
        </p:txBody>
      </p:sp>
    </p:spTree>
    <p:extLst>
      <p:ext uri="{BB962C8B-B14F-4D97-AF65-F5344CB8AC3E}">
        <p14:creationId xmlns:p14="http://schemas.microsoft.com/office/powerpoint/2010/main" val="121456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DB73CA-F38A-4B12-948E-E3C2284A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418" y="-203433"/>
            <a:ext cx="2839164" cy="1371600"/>
          </a:xfrm>
        </p:spPr>
        <p:txBody>
          <a:bodyPr>
            <a:normAutofit/>
          </a:bodyPr>
          <a:lstStyle/>
          <a:p>
            <a:r>
              <a:rPr lang="hu-HU" sz="4400" dirty="0"/>
              <a:t>Ablakok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35BE0E2-9CE4-4229-82B0-119B4684D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08" y="1303265"/>
            <a:ext cx="4173013" cy="2188681"/>
          </a:xfrm>
          <a:prstGeom prst="rect">
            <a:avLst/>
          </a:prstGeo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49790068-7DC2-4658-9E4A-08342F972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8277" y="3610760"/>
            <a:ext cx="1731818" cy="894127"/>
          </a:xfrm>
        </p:spPr>
        <p:txBody>
          <a:bodyPr>
            <a:normAutofit fontScale="92500"/>
          </a:bodyPr>
          <a:lstStyle/>
          <a:p>
            <a:r>
              <a:rPr lang="hu-HU" sz="3200" dirty="0" err="1"/>
              <a:t>Főmenü</a:t>
            </a:r>
            <a:endParaRPr lang="hu-HU" sz="32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0418597-4245-4BDF-8260-24593CEF6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71" y="1303264"/>
            <a:ext cx="4372394" cy="2307495"/>
          </a:xfrm>
          <a:prstGeom prst="rect">
            <a:avLst/>
          </a:prstGeom>
        </p:spPr>
      </p:pic>
      <p:sp>
        <p:nvSpPr>
          <p:cNvPr id="7" name="Szöveg helye 3">
            <a:extLst>
              <a:ext uri="{FF2B5EF4-FFF2-40B4-BE49-F238E27FC236}">
                <a16:creationId xmlns:a16="http://schemas.microsoft.com/office/drawing/2014/main" id="{7B2AD49B-11A5-438E-BACD-622CE9C9C0B2}"/>
              </a:ext>
            </a:extLst>
          </p:cNvPr>
          <p:cNvSpPr txBox="1">
            <a:spLocks/>
          </p:cNvSpPr>
          <p:nvPr/>
        </p:nvSpPr>
        <p:spPr>
          <a:xfrm>
            <a:off x="7986959" y="3742359"/>
            <a:ext cx="1731818" cy="894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/>
              <a:t>Lobby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69309799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15</Words>
  <Application>Microsoft Office PowerPoint</Application>
  <PresentationFormat>Szélesvásznú</PresentationFormat>
  <Paragraphs>5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Szelet</vt:lpstr>
      <vt:lpstr>Tankos játék</vt:lpstr>
      <vt:lpstr>Ablakok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Tankos játék</dc:title>
  <dc:creator>Süke Benedek</dc:creator>
  <cp:lastModifiedBy>Süke Benedek</cp:lastModifiedBy>
  <cp:revision>3</cp:revision>
  <dcterms:created xsi:type="dcterms:W3CDTF">2025-02-17T09:08:53Z</dcterms:created>
  <dcterms:modified xsi:type="dcterms:W3CDTF">2025-02-17T09:16:28Z</dcterms:modified>
</cp:coreProperties>
</file>