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C18D45-EAB4-414D-AAEC-02CF281F79C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A318A5-FF3B-443A-96D7-0F11E3552375}">
      <dgm:prSet/>
      <dgm:spPr/>
      <dgm:t>
        <a:bodyPr/>
        <a:lstStyle/>
        <a:p>
          <a:pPr>
            <a:defRPr cap="all"/>
          </a:pPr>
          <a:r>
            <a:rPr lang="en-IN" b="1"/>
            <a:t>Code Commit</a:t>
          </a:r>
          <a:r>
            <a:rPr lang="en-IN"/>
            <a:t> – Developer pushes code to a repository.</a:t>
          </a:r>
          <a:endParaRPr lang="en-US"/>
        </a:p>
      </dgm:t>
    </dgm:pt>
    <dgm:pt modelId="{9B6CA53B-59E8-4382-828E-E54FA517226E}" type="parTrans" cxnId="{1509F483-6E6F-46CB-9BCE-E3C3FE1AE0AF}">
      <dgm:prSet/>
      <dgm:spPr/>
      <dgm:t>
        <a:bodyPr/>
        <a:lstStyle/>
        <a:p>
          <a:endParaRPr lang="en-US"/>
        </a:p>
      </dgm:t>
    </dgm:pt>
    <dgm:pt modelId="{787A7CA6-A8BE-4B06-81F5-5547AE73E59E}" type="sibTrans" cxnId="{1509F483-6E6F-46CB-9BCE-E3C3FE1AE0AF}">
      <dgm:prSet/>
      <dgm:spPr/>
      <dgm:t>
        <a:bodyPr/>
        <a:lstStyle/>
        <a:p>
          <a:endParaRPr lang="en-US"/>
        </a:p>
      </dgm:t>
    </dgm:pt>
    <dgm:pt modelId="{F1376A93-5C21-46F4-A034-71281097D93F}">
      <dgm:prSet/>
      <dgm:spPr/>
      <dgm:t>
        <a:bodyPr/>
        <a:lstStyle/>
        <a:p>
          <a:pPr>
            <a:defRPr cap="all"/>
          </a:pPr>
          <a:r>
            <a:rPr lang="en-IN" b="1"/>
            <a:t>Pipeline Trigger</a:t>
          </a:r>
          <a:r>
            <a:rPr lang="en-IN"/>
            <a:t> – CI/CD tool (e.g., Jenkins, GitHub Actions) starts automatically.</a:t>
          </a:r>
          <a:endParaRPr lang="en-US"/>
        </a:p>
      </dgm:t>
    </dgm:pt>
    <dgm:pt modelId="{7008A1B8-514D-409D-B04C-DF326D98643A}" type="parTrans" cxnId="{6C19DFA6-1A59-4DE6-840D-133A3288EBC1}">
      <dgm:prSet/>
      <dgm:spPr/>
      <dgm:t>
        <a:bodyPr/>
        <a:lstStyle/>
        <a:p>
          <a:endParaRPr lang="en-US"/>
        </a:p>
      </dgm:t>
    </dgm:pt>
    <dgm:pt modelId="{BC5F318E-9EC6-4A19-8E45-F72E07ECFD9E}" type="sibTrans" cxnId="{6C19DFA6-1A59-4DE6-840D-133A3288EBC1}">
      <dgm:prSet/>
      <dgm:spPr/>
      <dgm:t>
        <a:bodyPr/>
        <a:lstStyle/>
        <a:p>
          <a:endParaRPr lang="en-US"/>
        </a:p>
      </dgm:t>
    </dgm:pt>
    <dgm:pt modelId="{A2EB7CCA-5DA7-40CF-8FC4-4F30EB96BDCF}">
      <dgm:prSet/>
      <dgm:spPr/>
      <dgm:t>
        <a:bodyPr/>
        <a:lstStyle/>
        <a:p>
          <a:pPr>
            <a:defRPr cap="all"/>
          </a:pPr>
          <a:r>
            <a:rPr lang="en-IN" b="1"/>
            <a:t>Automated Testing</a:t>
          </a:r>
          <a:r>
            <a:rPr lang="en-IN"/>
            <a:t> – Unit and integration tests run.</a:t>
          </a:r>
          <a:endParaRPr lang="en-US"/>
        </a:p>
      </dgm:t>
    </dgm:pt>
    <dgm:pt modelId="{BEF43CE4-EDF5-440A-993D-78C6A87BF419}" type="parTrans" cxnId="{48922CD5-F190-4C31-96B6-A615032A7A33}">
      <dgm:prSet/>
      <dgm:spPr/>
      <dgm:t>
        <a:bodyPr/>
        <a:lstStyle/>
        <a:p>
          <a:endParaRPr lang="en-US"/>
        </a:p>
      </dgm:t>
    </dgm:pt>
    <dgm:pt modelId="{FE9E7CE1-1577-4A57-9C62-42F19B7A2A85}" type="sibTrans" cxnId="{48922CD5-F190-4C31-96B6-A615032A7A33}">
      <dgm:prSet/>
      <dgm:spPr/>
      <dgm:t>
        <a:bodyPr/>
        <a:lstStyle/>
        <a:p>
          <a:endParaRPr lang="en-US"/>
        </a:p>
      </dgm:t>
    </dgm:pt>
    <dgm:pt modelId="{436927BC-F656-4526-84FC-F472F3DD222B}">
      <dgm:prSet/>
      <dgm:spPr/>
      <dgm:t>
        <a:bodyPr/>
        <a:lstStyle/>
        <a:p>
          <a:pPr>
            <a:defRPr cap="all"/>
          </a:pPr>
          <a:r>
            <a:rPr lang="en-IN" b="1"/>
            <a:t>Staging Deployment</a:t>
          </a:r>
          <a:r>
            <a:rPr lang="en-IN"/>
            <a:t> – Code is deployed to a staging environment.</a:t>
          </a:r>
          <a:endParaRPr lang="en-US"/>
        </a:p>
      </dgm:t>
    </dgm:pt>
    <dgm:pt modelId="{A3D752F3-71B6-419E-BCD6-BE08AFA42238}" type="parTrans" cxnId="{C1502FD2-10FB-4485-8104-4D19D96022F1}">
      <dgm:prSet/>
      <dgm:spPr/>
      <dgm:t>
        <a:bodyPr/>
        <a:lstStyle/>
        <a:p>
          <a:endParaRPr lang="en-US"/>
        </a:p>
      </dgm:t>
    </dgm:pt>
    <dgm:pt modelId="{1ED353F3-F495-4D16-9B60-D0851EAE9711}" type="sibTrans" cxnId="{C1502FD2-10FB-4485-8104-4D19D96022F1}">
      <dgm:prSet/>
      <dgm:spPr/>
      <dgm:t>
        <a:bodyPr/>
        <a:lstStyle/>
        <a:p>
          <a:endParaRPr lang="en-US"/>
        </a:p>
      </dgm:t>
    </dgm:pt>
    <dgm:pt modelId="{3629C080-5C8B-4AF1-8C6E-BE93B4F8289D}">
      <dgm:prSet/>
      <dgm:spPr/>
      <dgm:t>
        <a:bodyPr/>
        <a:lstStyle/>
        <a:p>
          <a:pPr>
            <a:defRPr cap="all"/>
          </a:pPr>
          <a:r>
            <a:rPr lang="en-IN" b="1"/>
            <a:t>Staging Tests</a:t>
          </a:r>
          <a:r>
            <a:rPr lang="en-IN"/>
            <a:t> – Functional/integration tests executed.</a:t>
          </a:r>
          <a:endParaRPr lang="en-US"/>
        </a:p>
      </dgm:t>
    </dgm:pt>
    <dgm:pt modelId="{5D5E9A01-FEF7-492E-807C-43D026E72311}" type="parTrans" cxnId="{2BD7F19C-0B6D-49C8-A8DE-BB8008F9A0DD}">
      <dgm:prSet/>
      <dgm:spPr/>
      <dgm:t>
        <a:bodyPr/>
        <a:lstStyle/>
        <a:p>
          <a:endParaRPr lang="en-US"/>
        </a:p>
      </dgm:t>
    </dgm:pt>
    <dgm:pt modelId="{4791C936-53FD-4B4A-B836-EB91F1FC84E9}" type="sibTrans" cxnId="{2BD7F19C-0B6D-49C8-A8DE-BB8008F9A0DD}">
      <dgm:prSet/>
      <dgm:spPr/>
      <dgm:t>
        <a:bodyPr/>
        <a:lstStyle/>
        <a:p>
          <a:endParaRPr lang="en-US"/>
        </a:p>
      </dgm:t>
    </dgm:pt>
    <dgm:pt modelId="{12A520A4-9999-44B1-B001-DF1DF8C82233}">
      <dgm:prSet/>
      <dgm:spPr/>
      <dgm:t>
        <a:bodyPr/>
        <a:lstStyle/>
        <a:p>
          <a:pPr>
            <a:defRPr cap="all"/>
          </a:pPr>
          <a:r>
            <a:rPr lang="en-IN" b="1"/>
            <a:t>Production Deployment</a:t>
          </a:r>
          <a:r>
            <a:rPr lang="en-IN"/>
            <a:t> – Code moves to production if all tests pass.</a:t>
          </a:r>
          <a:endParaRPr lang="en-US"/>
        </a:p>
      </dgm:t>
    </dgm:pt>
    <dgm:pt modelId="{6C783A43-24CE-4BF1-AB41-9BC3007B9C3F}" type="parTrans" cxnId="{61CBDA23-AF00-41CA-8D7B-B6CC6708CA5A}">
      <dgm:prSet/>
      <dgm:spPr/>
      <dgm:t>
        <a:bodyPr/>
        <a:lstStyle/>
        <a:p>
          <a:endParaRPr lang="en-US"/>
        </a:p>
      </dgm:t>
    </dgm:pt>
    <dgm:pt modelId="{BB6E1670-102C-44B0-B76C-241CE888CDAE}" type="sibTrans" cxnId="{61CBDA23-AF00-41CA-8D7B-B6CC6708CA5A}">
      <dgm:prSet/>
      <dgm:spPr/>
      <dgm:t>
        <a:bodyPr/>
        <a:lstStyle/>
        <a:p>
          <a:endParaRPr lang="en-US"/>
        </a:p>
      </dgm:t>
    </dgm:pt>
    <dgm:pt modelId="{35076553-2576-4A3F-9E41-55CF11AD7CD4}" type="pres">
      <dgm:prSet presAssocID="{0CC18D45-EAB4-414D-AAEC-02CF281F79CA}" presName="root" presStyleCnt="0">
        <dgm:presLayoutVars>
          <dgm:dir/>
          <dgm:resizeHandles val="exact"/>
        </dgm:presLayoutVars>
      </dgm:prSet>
      <dgm:spPr/>
    </dgm:pt>
    <dgm:pt modelId="{82F17C1D-BC3C-4622-8D2D-C10EEDF24552}" type="pres">
      <dgm:prSet presAssocID="{F1A318A5-FF3B-443A-96D7-0F11E3552375}" presName="compNode" presStyleCnt="0"/>
      <dgm:spPr/>
    </dgm:pt>
    <dgm:pt modelId="{B5FB6202-B3E1-483E-BF4D-8A8CACF5D450}" type="pres">
      <dgm:prSet presAssocID="{F1A318A5-FF3B-443A-96D7-0F11E3552375}" presName="iconBgRect" presStyleLbl="bgShp" presStyleIdx="0" presStyleCnt="6"/>
      <dgm:spPr/>
    </dgm:pt>
    <dgm:pt modelId="{965394FA-2502-48A5-B604-57BC15B848B8}" type="pres">
      <dgm:prSet presAssocID="{F1A318A5-FF3B-443A-96D7-0F11E355237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D7F9901-F896-4761-A66A-FAFE3052F66D}" type="pres">
      <dgm:prSet presAssocID="{F1A318A5-FF3B-443A-96D7-0F11E3552375}" presName="spaceRect" presStyleCnt="0"/>
      <dgm:spPr/>
    </dgm:pt>
    <dgm:pt modelId="{29F250FA-7E14-4784-A110-2FF4ADA4D616}" type="pres">
      <dgm:prSet presAssocID="{F1A318A5-FF3B-443A-96D7-0F11E3552375}" presName="textRect" presStyleLbl="revTx" presStyleIdx="0" presStyleCnt="6">
        <dgm:presLayoutVars>
          <dgm:chMax val="1"/>
          <dgm:chPref val="1"/>
        </dgm:presLayoutVars>
      </dgm:prSet>
      <dgm:spPr/>
    </dgm:pt>
    <dgm:pt modelId="{248EF466-462F-4C59-A6F1-612BE7D69A0B}" type="pres">
      <dgm:prSet presAssocID="{787A7CA6-A8BE-4B06-81F5-5547AE73E59E}" presName="sibTrans" presStyleCnt="0"/>
      <dgm:spPr/>
    </dgm:pt>
    <dgm:pt modelId="{D7E7F400-1873-4BCC-9BE6-30A722DB7293}" type="pres">
      <dgm:prSet presAssocID="{F1376A93-5C21-46F4-A034-71281097D93F}" presName="compNode" presStyleCnt="0"/>
      <dgm:spPr/>
    </dgm:pt>
    <dgm:pt modelId="{B740BD71-5632-4800-AE50-DFC145A528A8}" type="pres">
      <dgm:prSet presAssocID="{F1376A93-5C21-46F4-A034-71281097D93F}" presName="iconBgRect" presStyleLbl="bgShp" presStyleIdx="1" presStyleCnt="6"/>
      <dgm:spPr/>
    </dgm:pt>
    <dgm:pt modelId="{D29578FA-4DF1-4DD3-ABFD-54B263A02504}" type="pres">
      <dgm:prSet presAssocID="{F1376A93-5C21-46F4-A034-71281097D93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161CB78-C46C-4CF4-A800-6F360E83D2F1}" type="pres">
      <dgm:prSet presAssocID="{F1376A93-5C21-46F4-A034-71281097D93F}" presName="spaceRect" presStyleCnt="0"/>
      <dgm:spPr/>
    </dgm:pt>
    <dgm:pt modelId="{DE0A782B-B36A-4A12-AE28-86592495A484}" type="pres">
      <dgm:prSet presAssocID="{F1376A93-5C21-46F4-A034-71281097D93F}" presName="textRect" presStyleLbl="revTx" presStyleIdx="1" presStyleCnt="6">
        <dgm:presLayoutVars>
          <dgm:chMax val="1"/>
          <dgm:chPref val="1"/>
        </dgm:presLayoutVars>
      </dgm:prSet>
      <dgm:spPr/>
    </dgm:pt>
    <dgm:pt modelId="{E84EF0CA-D12B-41CF-846B-18BA00F31C7F}" type="pres">
      <dgm:prSet presAssocID="{BC5F318E-9EC6-4A19-8E45-F72E07ECFD9E}" presName="sibTrans" presStyleCnt="0"/>
      <dgm:spPr/>
    </dgm:pt>
    <dgm:pt modelId="{47ADEDDF-DFC5-4327-A301-2E6BBF811862}" type="pres">
      <dgm:prSet presAssocID="{A2EB7CCA-5DA7-40CF-8FC4-4F30EB96BDCF}" presName="compNode" presStyleCnt="0"/>
      <dgm:spPr/>
    </dgm:pt>
    <dgm:pt modelId="{5B88B554-2A63-40EA-B79A-2F133C5C6206}" type="pres">
      <dgm:prSet presAssocID="{A2EB7CCA-5DA7-40CF-8FC4-4F30EB96BDCF}" presName="iconBgRect" presStyleLbl="bgShp" presStyleIdx="2" presStyleCnt="6"/>
      <dgm:spPr/>
    </dgm:pt>
    <dgm:pt modelId="{04216AAE-478B-49E9-A1DE-A4098DDD474C}" type="pres">
      <dgm:prSet presAssocID="{A2EB7CCA-5DA7-40CF-8FC4-4F30EB96BDC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A14A51DA-6B3A-47D3-990A-741C9C0ECCF3}" type="pres">
      <dgm:prSet presAssocID="{A2EB7CCA-5DA7-40CF-8FC4-4F30EB96BDCF}" presName="spaceRect" presStyleCnt="0"/>
      <dgm:spPr/>
    </dgm:pt>
    <dgm:pt modelId="{65DFCD91-E1C3-4787-84F1-9140AF870D47}" type="pres">
      <dgm:prSet presAssocID="{A2EB7CCA-5DA7-40CF-8FC4-4F30EB96BDCF}" presName="textRect" presStyleLbl="revTx" presStyleIdx="2" presStyleCnt="6">
        <dgm:presLayoutVars>
          <dgm:chMax val="1"/>
          <dgm:chPref val="1"/>
        </dgm:presLayoutVars>
      </dgm:prSet>
      <dgm:spPr/>
    </dgm:pt>
    <dgm:pt modelId="{CBD6EFCD-3F56-40FF-9384-F7BD13C7CEE1}" type="pres">
      <dgm:prSet presAssocID="{FE9E7CE1-1577-4A57-9C62-42F19B7A2A85}" presName="sibTrans" presStyleCnt="0"/>
      <dgm:spPr/>
    </dgm:pt>
    <dgm:pt modelId="{5BD14E03-269A-4900-81FA-FE9632CA8183}" type="pres">
      <dgm:prSet presAssocID="{436927BC-F656-4526-84FC-F472F3DD222B}" presName="compNode" presStyleCnt="0"/>
      <dgm:spPr/>
    </dgm:pt>
    <dgm:pt modelId="{B6C32592-190A-4BDA-A289-B539B05EC7F0}" type="pres">
      <dgm:prSet presAssocID="{436927BC-F656-4526-84FC-F472F3DD222B}" presName="iconBgRect" presStyleLbl="bgShp" presStyleIdx="3" presStyleCnt="6"/>
      <dgm:spPr/>
    </dgm:pt>
    <dgm:pt modelId="{390BD1EB-171D-4E30-AE4A-C8C92ADF75BD}" type="pres">
      <dgm:prSet presAssocID="{436927BC-F656-4526-84FC-F472F3DD222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2F8B1A6-1DD5-48C0-9FEF-7733DFC075CF}" type="pres">
      <dgm:prSet presAssocID="{436927BC-F656-4526-84FC-F472F3DD222B}" presName="spaceRect" presStyleCnt="0"/>
      <dgm:spPr/>
    </dgm:pt>
    <dgm:pt modelId="{BEE69A7B-51E4-4B5C-9FED-312B88BDD798}" type="pres">
      <dgm:prSet presAssocID="{436927BC-F656-4526-84FC-F472F3DD222B}" presName="textRect" presStyleLbl="revTx" presStyleIdx="3" presStyleCnt="6">
        <dgm:presLayoutVars>
          <dgm:chMax val="1"/>
          <dgm:chPref val="1"/>
        </dgm:presLayoutVars>
      </dgm:prSet>
      <dgm:spPr/>
    </dgm:pt>
    <dgm:pt modelId="{F4CE7592-9468-4794-8BFA-033564C39B9F}" type="pres">
      <dgm:prSet presAssocID="{1ED353F3-F495-4D16-9B60-D0851EAE9711}" presName="sibTrans" presStyleCnt="0"/>
      <dgm:spPr/>
    </dgm:pt>
    <dgm:pt modelId="{76DC8C0F-EDEB-4007-BFD3-86A8F53D7105}" type="pres">
      <dgm:prSet presAssocID="{3629C080-5C8B-4AF1-8C6E-BE93B4F8289D}" presName="compNode" presStyleCnt="0"/>
      <dgm:spPr/>
    </dgm:pt>
    <dgm:pt modelId="{13BD5919-9CE5-4D5D-BC09-DFC268D665D2}" type="pres">
      <dgm:prSet presAssocID="{3629C080-5C8B-4AF1-8C6E-BE93B4F8289D}" presName="iconBgRect" presStyleLbl="bgShp" presStyleIdx="4" presStyleCnt="6"/>
      <dgm:spPr/>
    </dgm:pt>
    <dgm:pt modelId="{F96FC5D6-B065-4507-B765-1A13EE11869A}" type="pres">
      <dgm:prSet presAssocID="{3629C080-5C8B-4AF1-8C6E-BE93B4F8289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7C941EC-DFD4-4E59-98D1-EC52E8B44019}" type="pres">
      <dgm:prSet presAssocID="{3629C080-5C8B-4AF1-8C6E-BE93B4F8289D}" presName="spaceRect" presStyleCnt="0"/>
      <dgm:spPr/>
    </dgm:pt>
    <dgm:pt modelId="{49FB68BC-0BE1-461A-8C68-3A636C33E72B}" type="pres">
      <dgm:prSet presAssocID="{3629C080-5C8B-4AF1-8C6E-BE93B4F8289D}" presName="textRect" presStyleLbl="revTx" presStyleIdx="4" presStyleCnt="6">
        <dgm:presLayoutVars>
          <dgm:chMax val="1"/>
          <dgm:chPref val="1"/>
        </dgm:presLayoutVars>
      </dgm:prSet>
      <dgm:spPr/>
    </dgm:pt>
    <dgm:pt modelId="{222F3F4F-AAAE-4107-879E-CB3BCA5CAD19}" type="pres">
      <dgm:prSet presAssocID="{4791C936-53FD-4B4A-B836-EB91F1FC84E9}" presName="sibTrans" presStyleCnt="0"/>
      <dgm:spPr/>
    </dgm:pt>
    <dgm:pt modelId="{53CBAE35-008E-40D5-9C89-B8E936080C64}" type="pres">
      <dgm:prSet presAssocID="{12A520A4-9999-44B1-B001-DF1DF8C82233}" presName="compNode" presStyleCnt="0"/>
      <dgm:spPr/>
    </dgm:pt>
    <dgm:pt modelId="{1035BA7C-D548-41DB-8D26-EF2255DB2CD8}" type="pres">
      <dgm:prSet presAssocID="{12A520A4-9999-44B1-B001-DF1DF8C82233}" presName="iconBgRect" presStyleLbl="bgShp" presStyleIdx="5" presStyleCnt="6"/>
      <dgm:spPr/>
    </dgm:pt>
    <dgm:pt modelId="{3489769E-2908-4553-897A-8A200EA8A4E4}" type="pres">
      <dgm:prSet presAssocID="{12A520A4-9999-44B1-B001-DF1DF8C8223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D5450B3-A155-4AE6-B9CE-40E2C285950E}" type="pres">
      <dgm:prSet presAssocID="{12A520A4-9999-44B1-B001-DF1DF8C82233}" presName="spaceRect" presStyleCnt="0"/>
      <dgm:spPr/>
    </dgm:pt>
    <dgm:pt modelId="{0F945F66-21F3-4B7C-AF98-EEAE2A0D9DE3}" type="pres">
      <dgm:prSet presAssocID="{12A520A4-9999-44B1-B001-DF1DF8C8223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1CBDA23-AF00-41CA-8D7B-B6CC6708CA5A}" srcId="{0CC18D45-EAB4-414D-AAEC-02CF281F79CA}" destId="{12A520A4-9999-44B1-B001-DF1DF8C82233}" srcOrd="5" destOrd="0" parTransId="{6C783A43-24CE-4BF1-AB41-9BC3007B9C3F}" sibTransId="{BB6E1670-102C-44B0-B76C-241CE888CDAE}"/>
    <dgm:cxn modelId="{30594051-F47E-4CA8-A44E-A18ABFE94AAD}" type="presOf" srcId="{0CC18D45-EAB4-414D-AAEC-02CF281F79CA}" destId="{35076553-2576-4A3F-9E41-55CF11AD7CD4}" srcOrd="0" destOrd="0" presId="urn:microsoft.com/office/officeart/2018/5/layout/IconCircleLabelList"/>
    <dgm:cxn modelId="{386D8A5E-368C-40CA-991D-16055BBB03EE}" type="presOf" srcId="{F1A318A5-FF3B-443A-96D7-0F11E3552375}" destId="{29F250FA-7E14-4784-A110-2FF4ADA4D616}" srcOrd="0" destOrd="0" presId="urn:microsoft.com/office/officeart/2018/5/layout/IconCircleLabelList"/>
    <dgm:cxn modelId="{3F37B766-6C81-4714-9057-0609E196B4AC}" type="presOf" srcId="{436927BC-F656-4526-84FC-F472F3DD222B}" destId="{BEE69A7B-51E4-4B5C-9FED-312B88BDD798}" srcOrd="0" destOrd="0" presId="urn:microsoft.com/office/officeart/2018/5/layout/IconCircleLabelList"/>
    <dgm:cxn modelId="{1509F483-6E6F-46CB-9BCE-E3C3FE1AE0AF}" srcId="{0CC18D45-EAB4-414D-AAEC-02CF281F79CA}" destId="{F1A318A5-FF3B-443A-96D7-0F11E3552375}" srcOrd="0" destOrd="0" parTransId="{9B6CA53B-59E8-4382-828E-E54FA517226E}" sibTransId="{787A7CA6-A8BE-4B06-81F5-5547AE73E59E}"/>
    <dgm:cxn modelId="{41B59C92-97BC-4C29-A627-3ADEDC4F1B76}" type="presOf" srcId="{3629C080-5C8B-4AF1-8C6E-BE93B4F8289D}" destId="{49FB68BC-0BE1-461A-8C68-3A636C33E72B}" srcOrd="0" destOrd="0" presId="urn:microsoft.com/office/officeart/2018/5/layout/IconCircleLabelList"/>
    <dgm:cxn modelId="{2BD7F19C-0B6D-49C8-A8DE-BB8008F9A0DD}" srcId="{0CC18D45-EAB4-414D-AAEC-02CF281F79CA}" destId="{3629C080-5C8B-4AF1-8C6E-BE93B4F8289D}" srcOrd="4" destOrd="0" parTransId="{5D5E9A01-FEF7-492E-807C-43D026E72311}" sibTransId="{4791C936-53FD-4B4A-B836-EB91F1FC84E9}"/>
    <dgm:cxn modelId="{6C19DFA6-1A59-4DE6-840D-133A3288EBC1}" srcId="{0CC18D45-EAB4-414D-AAEC-02CF281F79CA}" destId="{F1376A93-5C21-46F4-A034-71281097D93F}" srcOrd="1" destOrd="0" parTransId="{7008A1B8-514D-409D-B04C-DF326D98643A}" sibTransId="{BC5F318E-9EC6-4A19-8E45-F72E07ECFD9E}"/>
    <dgm:cxn modelId="{BF2846C1-3902-4894-8FE9-8AD4E39D6FFC}" type="presOf" srcId="{A2EB7CCA-5DA7-40CF-8FC4-4F30EB96BDCF}" destId="{65DFCD91-E1C3-4787-84F1-9140AF870D47}" srcOrd="0" destOrd="0" presId="urn:microsoft.com/office/officeart/2018/5/layout/IconCircleLabelList"/>
    <dgm:cxn modelId="{843C88C7-44E3-498F-8E75-4D288D36196D}" type="presOf" srcId="{F1376A93-5C21-46F4-A034-71281097D93F}" destId="{DE0A782B-B36A-4A12-AE28-86592495A484}" srcOrd="0" destOrd="0" presId="urn:microsoft.com/office/officeart/2018/5/layout/IconCircleLabelList"/>
    <dgm:cxn modelId="{C1502FD2-10FB-4485-8104-4D19D96022F1}" srcId="{0CC18D45-EAB4-414D-AAEC-02CF281F79CA}" destId="{436927BC-F656-4526-84FC-F472F3DD222B}" srcOrd="3" destOrd="0" parTransId="{A3D752F3-71B6-419E-BCD6-BE08AFA42238}" sibTransId="{1ED353F3-F495-4D16-9B60-D0851EAE9711}"/>
    <dgm:cxn modelId="{48922CD5-F190-4C31-96B6-A615032A7A33}" srcId="{0CC18D45-EAB4-414D-AAEC-02CF281F79CA}" destId="{A2EB7CCA-5DA7-40CF-8FC4-4F30EB96BDCF}" srcOrd="2" destOrd="0" parTransId="{BEF43CE4-EDF5-440A-993D-78C6A87BF419}" sibTransId="{FE9E7CE1-1577-4A57-9C62-42F19B7A2A85}"/>
    <dgm:cxn modelId="{BD2341F2-D3A5-4326-91B5-71D672BDA2FD}" type="presOf" srcId="{12A520A4-9999-44B1-B001-DF1DF8C82233}" destId="{0F945F66-21F3-4B7C-AF98-EEAE2A0D9DE3}" srcOrd="0" destOrd="0" presId="urn:microsoft.com/office/officeart/2018/5/layout/IconCircleLabelList"/>
    <dgm:cxn modelId="{A07B3A1B-BFFE-4E1E-A31D-65AC2C5036D3}" type="presParOf" srcId="{35076553-2576-4A3F-9E41-55CF11AD7CD4}" destId="{82F17C1D-BC3C-4622-8D2D-C10EEDF24552}" srcOrd="0" destOrd="0" presId="urn:microsoft.com/office/officeart/2018/5/layout/IconCircleLabelList"/>
    <dgm:cxn modelId="{5022FFF2-FB22-46B2-8F75-7D7CA9414948}" type="presParOf" srcId="{82F17C1D-BC3C-4622-8D2D-C10EEDF24552}" destId="{B5FB6202-B3E1-483E-BF4D-8A8CACF5D450}" srcOrd="0" destOrd="0" presId="urn:microsoft.com/office/officeart/2018/5/layout/IconCircleLabelList"/>
    <dgm:cxn modelId="{D687EC90-2DF0-40F9-A5D2-1A76F18825FC}" type="presParOf" srcId="{82F17C1D-BC3C-4622-8D2D-C10EEDF24552}" destId="{965394FA-2502-48A5-B604-57BC15B848B8}" srcOrd="1" destOrd="0" presId="urn:microsoft.com/office/officeart/2018/5/layout/IconCircleLabelList"/>
    <dgm:cxn modelId="{56077C44-82F1-48D6-A7A0-B28DEB0447D8}" type="presParOf" srcId="{82F17C1D-BC3C-4622-8D2D-C10EEDF24552}" destId="{BD7F9901-F896-4761-A66A-FAFE3052F66D}" srcOrd="2" destOrd="0" presId="urn:microsoft.com/office/officeart/2018/5/layout/IconCircleLabelList"/>
    <dgm:cxn modelId="{076B0488-BFCA-4910-9DA0-BB4C2F0137B0}" type="presParOf" srcId="{82F17C1D-BC3C-4622-8D2D-C10EEDF24552}" destId="{29F250FA-7E14-4784-A110-2FF4ADA4D616}" srcOrd="3" destOrd="0" presId="urn:microsoft.com/office/officeart/2018/5/layout/IconCircleLabelList"/>
    <dgm:cxn modelId="{80045D8F-8B0F-422D-B713-D2DC12DDD4CB}" type="presParOf" srcId="{35076553-2576-4A3F-9E41-55CF11AD7CD4}" destId="{248EF466-462F-4C59-A6F1-612BE7D69A0B}" srcOrd="1" destOrd="0" presId="urn:microsoft.com/office/officeart/2018/5/layout/IconCircleLabelList"/>
    <dgm:cxn modelId="{9F4A4E43-B54A-4B55-89E1-4752448B1DB8}" type="presParOf" srcId="{35076553-2576-4A3F-9E41-55CF11AD7CD4}" destId="{D7E7F400-1873-4BCC-9BE6-30A722DB7293}" srcOrd="2" destOrd="0" presId="urn:microsoft.com/office/officeart/2018/5/layout/IconCircleLabelList"/>
    <dgm:cxn modelId="{E009E6D7-96D1-4679-948F-D034F001A412}" type="presParOf" srcId="{D7E7F400-1873-4BCC-9BE6-30A722DB7293}" destId="{B740BD71-5632-4800-AE50-DFC145A528A8}" srcOrd="0" destOrd="0" presId="urn:microsoft.com/office/officeart/2018/5/layout/IconCircleLabelList"/>
    <dgm:cxn modelId="{48101BD8-BEAA-47CB-9F43-9C795AE1241D}" type="presParOf" srcId="{D7E7F400-1873-4BCC-9BE6-30A722DB7293}" destId="{D29578FA-4DF1-4DD3-ABFD-54B263A02504}" srcOrd="1" destOrd="0" presId="urn:microsoft.com/office/officeart/2018/5/layout/IconCircleLabelList"/>
    <dgm:cxn modelId="{A1E2F73C-89E6-4F45-9F1E-F6AF3C27E9BF}" type="presParOf" srcId="{D7E7F400-1873-4BCC-9BE6-30A722DB7293}" destId="{A161CB78-C46C-4CF4-A800-6F360E83D2F1}" srcOrd="2" destOrd="0" presId="urn:microsoft.com/office/officeart/2018/5/layout/IconCircleLabelList"/>
    <dgm:cxn modelId="{3F1F846B-7C65-4D2D-A57D-BFFC47E6C700}" type="presParOf" srcId="{D7E7F400-1873-4BCC-9BE6-30A722DB7293}" destId="{DE0A782B-B36A-4A12-AE28-86592495A484}" srcOrd="3" destOrd="0" presId="urn:microsoft.com/office/officeart/2018/5/layout/IconCircleLabelList"/>
    <dgm:cxn modelId="{7958231B-B94B-437B-897B-24F9A2044850}" type="presParOf" srcId="{35076553-2576-4A3F-9E41-55CF11AD7CD4}" destId="{E84EF0CA-D12B-41CF-846B-18BA00F31C7F}" srcOrd="3" destOrd="0" presId="urn:microsoft.com/office/officeart/2018/5/layout/IconCircleLabelList"/>
    <dgm:cxn modelId="{65136706-BAED-4D45-BF6E-0436AF601085}" type="presParOf" srcId="{35076553-2576-4A3F-9E41-55CF11AD7CD4}" destId="{47ADEDDF-DFC5-4327-A301-2E6BBF811862}" srcOrd="4" destOrd="0" presId="urn:microsoft.com/office/officeart/2018/5/layout/IconCircleLabelList"/>
    <dgm:cxn modelId="{81DD56F7-C382-47C8-93EE-A87F95CD2A3E}" type="presParOf" srcId="{47ADEDDF-DFC5-4327-A301-2E6BBF811862}" destId="{5B88B554-2A63-40EA-B79A-2F133C5C6206}" srcOrd="0" destOrd="0" presId="urn:microsoft.com/office/officeart/2018/5/layout/IconCircleLabelList"/>
    <dgm:cxn modelId="{CAE59E6B-0C58-47F8-A252-6721B9FF84F8}" type="presParOf" srcId="{47ADEDDF-DFC5-4327-A301-2E6BBF811862}" destId="{04216AAE-478B-49E9-A1DE-A4098DDD474C}" srcOrd="1" destOrd="0" presId="urn:microsoft.com/office/officeart/2018/5/layout/IconCircleLabelList"/>
    <dgm:cxn modelId="{7D7D5563-C072-487F-916F-697C40C1EDBA}" type="presParOf" srcId="{47ADEDDF-DFC5-4327-A301-2E6BBF811862}" destId="{A14A51DA-6B3A-47D3-990A-741C9C0ECCF3}" srcOrd="2" destOrd="0" presId="urn:microsoft.com/office/officeart/2018/5/layout/IconCircleLabelList"/>
    <dgm:cxn modelId="{1B1BBAA4-1654-4EB3-A141-86634209E564}" type="presParOf" srcId="{47ADEDDF-DFC5-4327-A301-2E6BBF811862}" destId="{65DFCD91-E1C3-4787-84F1-9140AF870D47}" srcOrd="3" destOrd="0" presId="urn:microsoft.com/office/officeart/2018/5/layout/IconCircleLabelList"/>
    <dgm:cxn modelId="{7D472F60-CA00-4A8A-8800-FCA1F8EB631B}" type="presParOf" srcId="{35076553-2576-4A3F-9E41-55CF11AD7CD4}" destId="{CBD6EFCD-3F56-40FF-9384-F7BD13C7CEE1}" srcOrd="5" destOrd="0" presId="urn:microsoft.com/office/officeart/2018/5/layout/IconCircleLabelList"/>
    <dgm:cxn modelId="{DAB7C44A-9C51-4732-BCD9-6AA66EA4A41C}" type="presParOf" srcId="{35076553-2576-4A3F-9E41-55CF11AD7CD4}" destId="{5BD14E03-269A-4900-81FA-FE9632CA8183}" srcOrd="6" destOrd="0" presId="urn:microsoft.com/office/officeart/2018/5/layout/IconCircleLabelList"/>
    <dgm:cxn modelId="{11866354-DE60-4F8B-9DF9-601D9D21286D}" type="presParOf" srcId="{5BD14E03-269A-4900-81FA-FE9632CA8183}" destId="{B6C32592-190A-4BDA-A289-B539B05EC7F0}" srcOrd="0" destOrd="0" presId="urn:microsoft.com/office/officeart/2018/5/layout/IconCircleLabelList"/>
    <dgm:cxn modelId="{4DBF2804-6519-4824-AE1C-7CF1CBE264DF}" type="presParOf" srcId="{5BD14E03-269A-4900-81FA-FE9632CA8183}" destId="{390BD1EB-171D-4E30-AE4A-C8C92ADF75BD}" srcOrd="1" destOrd="0" presId="urn:microsoft.com/office/officeart/2018/5/layout/IconCircleLabelList"/>
    <dgm:cxn modelId="{541E877B-86BD-4327-A7C4-26F35D0ADBE4}" type="presParOf" srcId="{5BD14E03-269A-4900-81FA-FE9632CA8183}" destId="{12F8B1A6-1DD5-48C0-9FEF-7733DFC075CF}" srcOrd="2" destOrd="0" presId="urn:microsoft.com/office/officeart/2018/5/layout/IconCircleLabelList"/>
    <dgm:cxn modelId="{DFBE4A61-2B77-49FD-9A38-E4E05253D2EA}" type="presParOf" srcId="{5BD14E03-269A-4900-81FA-FE9632CA8183}" destId="{BEE69A7B-51E4-4B5C-9FED-312B88BDD798}" srcOrd="3" destOrd="0" presId="urn:microsoft.com/office/officeart/2018/5/layout/IconCircleLabelList"/>
    <dgm:cxn modelId="{10CD781A-8E45-4D25-80FF-E5062A8B69DB}" type="presParOf" srcId="{35076553-2576-4A3F-9E41-55CF11AD7CD4}" destId="{F4CE7592-9468-4794-8BFA-033564C39B9F}" srcOrd="7" destOrd="0" presId="urn:microsoft.com/office/officeart/2018/5/layout/IconCircleLabelList"/>
    <dgm:cxn modelId="{DBFB90AD-2BB1-458C-B392-4CC2B9A662C5}" type="presParOf" srcId="{35076553-2576-4A3F-9E41-55CF11AD7CD4}" destId="{76DC8C0F-EDEB-4007-BFD3-86A8F53D7105}" srcOrd="8" destOrd="0" presId="urn:microsoft.com/office/officeart/2018/5/layout/IconCircleLabelList"/>
    <dgm:cxn modelId="{188D3D4C-C9A9-4D2F-BE6E-A8CED6F9C740}" type="presParOf" srcId="{76DC8C0F-EDEB-4007-BFD3-86A8F53D7105}" destId="{13BD5919-9CE5-4D5D-BC09-DFC268D665D2}" srcOrd="0" destOrd="0" presId="urn:microsoft.com/office/officeart/2018/5/layout/IconCircleLabelList"/>
    <dgm:cxn modelId="{DC764729-F6F7-46AF-A7FE-38DF8AC4F9AE}" type="presParOf" srcId="{76DC8C0F-EDEB-4007-BFD3-86A8F53D7105}" destId="{F96FC5D6-B065-4507-B765-1A13EE11869A}" srcOrd="1" destOrd="0" presId="urn:microsoft.com/office/officeart/2018/5/layout/IconCircleLabelList"/>
    <dgm:cxn modelId="{8A06B524-A2CD-42DE-9590-9AE0B5B2EAD7}" type="presParOf" srcId="{76DC8C0F-EDEB-4007-BFD3-86A8F53D7105}" destId="{F7C941EC-DFD4-4E59-98D1-EC52E8B44019}" srcOrd="2" destOrd="0" presId="urn:microsoft.com/office/officeart/2018/5/layout/IconCircleLabelList"/>
    <dgm:cxn modelId="{3029EC5C-34E7-45EB-B27E-A07F82891609}" type="presParOf" srcId="{76DC8C0F-EDEB-4007-BFD3-86A8F53D7105}" destId="{49FB68BC-0BE1-461A-8C68-3A636C33E72B}" srcOrd="3" destOrd="0" presId="urn:microsoft.com/office/officeart/2018/5/layout/IconCircleLabelList"/>
    <dgm:cxn modelId="{33E63DD5-8FF9-4015-B463-844D338A72E0}" type="presParOf" srcId="{35076553-2576-4A3F-9E41-55CF11AD7CD4}" destId="{222F3F4F-AAAE-4107-879E-CB3BCA5CAD19}" srcOrd="9" destOrd="0" presId="urn:microsoft.com/office/officeart/2018/5/layout/IconCircleLabelList"/>
    <dgm:cxn modelId="{25F3A896-E14C-48A7-8DDD-A251FAE23FF8}" type="presParOf" srcId="{35076553-2576-4A3F-9E41-55CF11AD7CD4}" destId="{53CBAE35-008E-40D5-9C89-B8E936080C64}" srcOrd="10" destOrd="0" presId="urn:microsoft.com/office/officeart/2018/5/layout/IconCircleLabelList"/>
    <dgm:cxn modelId="{60E393D5-70E8-472D-86D3-F0AB3A4ABA30}" type="presParOf" srcId="{53CBAE35-008E-40D5-9C89-B8E936080C64}" destId="{1035BA7C-D548-41DB-8D26-EF2255DB2CD8}" srcOrd="0" destOrd="0" presId="urn:microsoft.com/office/officeart/2018/5/layout/IconCircleLabelList"/>
    <dgm:cxn modelId="{CC25B425-E34D-44CD-9CCC-634CAE08D2B3}" type="presParOf" srcId="{53CBAE35-008E-40D5-9C89-B8E936080C64}" destId="{3489769E-2908-4553-897A-8A200EA8A4E4}" srcOrd="1" destOrd="0" presId="urn:microsoft.com/office/officeart/2018/5/layout/IconCircleLabelList"/>
    <dgm:cxn modelId="{8EBF530D-90C2-4762-98C1-DD98FDC8F174}" type="presParOf" srcId="{53CBAE35-008E-40D5-9C89-B8E936080C64}" destId="{0D5450B3-A155-4AE6-B9CE-40E2C285950E}" srcOrd="2" destOrd="0" presId="urn:microsoft.com/office/officeart/2018/5/layout/IconCircleLabelList"/>
    <dgm:cxn modelId="{AB9844F2-14C3-433D-B14C-F81AC9FE8228}" type="presParOf" srcId="{53CBAE35-008E-40D5-9C89-B8E936080C64}" destId="{0F945F66-21F3-4B7C-AF98-EEAE2A0D9DE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D1F90C-FBD1-4501-8541-DE153936F5D4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555A599-14D0-48FE-80FE-0EF38EB6E3DE}">
      <dgm:prSet/>
      <dgm:spPr/>
      <dgm:t>
        <a:bodyPr/>
        <a:lstStyle/>
        <a:p>
          <a:r>
            <a:rPr lang="en-US"/>
            <a:t>Code</a:t>
          </a:r>
        </a:p>
      </dgm:t>
    </dgm:pt>
    <dgm:pt modelId="{ECC4C7E5-C060-4A24-8316-8E39CF0AED6E}" type="parTrans" cxnId="{5C1E30C9-9622-4136-B5A5-BD9E2BB1581F}">
      <dgm:prSet/>
      <dgm:spPr/>
      <dgm:t>
        <a:bodyPr/>
        <a:lstStyle/>
        <a:p>
          <a:endParaRPr lang="en-US"/>
        </a:p>
      </dgm:t>
    </dgm:pt>
    <dgm:pt modelId="{9D87BFCB-0FC2-4777-B2C1-ED5CBAE09C8A}" type="sibTrans" cxnId="{5C1E30C9-9622-4136-B5A5-BD9E2BB1581F}">
      <dgm:prSet/>
      <dgm:spPr/>
      <dgm:t>
        <a:bodyPr/>
        <a:lstStyle/>
        <a:p>
          <a:endParaRPr lang="en-US"/>
        </a:p>
      </dgm:t>
    </dgm:pt>
    <dgm:pt modelId="{B10654E0-AA80-4B22-AC3D-4FA111F5F4F8}">
      <dgm:prSet/>
      <dgm:spPr/>
      <dgm:t>
        <a:bodyPr/>
        <a:lstStyle/>
        <a:p>
          <a:r>
            <a:rPr lang="en-US"/>
            <a:t>Code Commit</a:t>
          </a:r>
        </a:p>
      </dgm:t>
    </dgm:pt>
    <dgm:pt modelId="{FF839867-95DB-491E-A3EE-818E0EF8B201}" type="parTrans" cxnId="{159E87F3-2FAB-442E-A7D1-94005F450CA7}">
      <dgm:prSet/>
      <dgm:spPr/>
      <dgm:t>
        <a:bodyPr/>
        <a:lstStyle/>
        <a:p>
          <a:endParaRPr lang="en-US"/>
        </a:p>
      </dgm:t>
    </dgm:pt>
    <dgm:pt modelId="{57B8DBF9-5413-4C81-99A4-B11A4151693C}" type="sibTrans" cxnId="{159E87F3-2FAB-442E-A7D1-94005F450CA7}">
      <dgm:prSet/>
      <dgm:spPr/>
      <dgm:t>
        <a:bodyPr/>
        <a:lstStyle/>
        <a:p>
          <a:endParaRPr lang="en-US"/>
        </a:p>
      </dgm:t>
    </dgm:pt>
    <dgm:pt modelId="{1B5FDE82-5603-4FA2-B5D7-B41D2F528AF6}">
      <dgm:prSet/>
      <dgm:spPr/>
      <dgm:t>
        <a:bodyPr/>
        <a:lstStyle/>
        <a:p>
          <a:r>
            <a:rPr lang="en-US"/>
            <a:t>Trigger</a:t>
          </a:r>
        </a:p>
      </dgm:t>
    </dgm:pt>
    <dgm:pt modelId="{56AAD5E4-4BA8-4D6E-9633-1B75B5A97820}" type="parTrans" cxnId="{6C510C18-E192-40E0-B85B-71B3989D5EF0}">
      <dgm:prSet/>
      <dgm:spPr/>
      <dgm:t>
        <a:bodyPr/>
        <a:lstStyle/>
        <a:p>
          <a:endParaRPr lang="en-US"/>
        </a:p>
      </dgm:t>
    </dgm:pt>
    <dgm:pt modelId="{1F1A2A4A-0436-4617-A964-EE7FF36CCE95}" type="sibTrans" cxnId="{6C510C18-E192-40E0-B85B-71B3989D5EF0}">
      <dgm:prSet/>
      <dgm:spPr/>
      <dgm:t>
        <a:bodyPr/>
        <a:lstStyle/>
        <a:p>
          <a:endParaRPr lang="en-US"/>
        </a:p>
      </dgm:t>
    </dgm:pt>
    <dgm:pt modelId="{15BE09EC-CB32-4461-BF31-A54394DA59F2}">
      <dgm:prSet/>
      <dgm:spPr/>
      <dgm:t>
        <a:bodyPr/>
        <a:lstStyle/>
        <a:p>
          <a:r>
            <a:rPr lang="en-US"/>
            <a:t>Trigger CI/CD</a:t>
          </a:r>
        </a:p>
      </dgm:t>
    </dgm:pt>
    <dgm:pt modelId="{B94E1B1A-D131-4445-AD90-6613052F0704}" type="parTrans" cxnId="{BEB5318C-9882-430D-8362-7B1D789FCCFA}">
      <dgm:prSet/>
      <dgm:spPr/>
      <dgm:t>
        <a:bodyPr/>
        <a:lstStyle/>
        <a:p>
          <a:endParaRPr lang="en-US"/>
        </a:p>
      </dgm:t>
    </dgm:pt>
    <dgm:pt modelId="{B197FEF6-0CFB-4581-97AC-C69378800D1E}" type="sibTrans" cxnId="{BEB5318C-9882-430D-8362-7B1D789FCCFA}">
      <dgm:prSet/>
      <dgm:spPr/>
      <dgm:t>
        <a:bodyPr/>
        <a:lstStyle/>
        <a:p>
          <a:endParaRPr lang="en-US"/>
        </a:p>
      </dgm:t>
    </dgm:pt>
    <dgm:pt modelId="{2169215C-AA55-42BB-A493-AD60638A0137}">
      <dgm:prSet/>
      <dgm:spPr/>
      <dgm:t>
        <a:bodyPr/>
        <a:lstStyle/>
        <a:p>
          <a:r>
            <a:rPr lang="en-US"/>
            <a:t>Run</a:t>
          </a:r>
        </a:p>
      </dgm:t>
    </dgm:pt>
    <dgm:pt modelId="{F6A41B54-FA31-4991-B3CD-3B164A6188DB}" type="parTrans" cxnId="{8064E4E2-6DFB-4F59-8BDD-ED9B1B84F2E2}">
      <dgm:prSet/>
      <dgm:spPr/>
      <dgm:t>
        <a:bodyPr/>
        <a:lstStyle/>
        <a:p>
          <a:endParaRPr lang="en-US"/>
        </a:p>
      </dgm:t>
    </dgm:pt>
    <dgm:pt modelId="{E00C867F-3A50-4277-9173-1F23E2EC103F}" type="sibTrans" cxnId="{8064E4E2-6DFB-4F59-8BDD-ED9B1B84F2E2}">
      <dgm:prSet/>
      <dgm:spPr/>
      <dgm:t>
        <a:bodyPr/>
        <a:lstStyle/>
        <a:p>
          <a:endParaRPr lang="en-US"/>
        </a:p>
      </dgm:t>
    </dgm:pt>
    <dgm:pt modelId="{A16A1E1F-52CB-4DF6-B7C4-F2F2492CFA4D}">
      <dgm:prSet/>
      <dgm:spPr/>
      <dgm:t>
        <a:bodyPr/>
        <a:lstStyle/>
        <a:p>
          <a:r>
            <a:rPr lang="en-US"/>
            <a:t>Run Tests</a:t>
          </a:r>
        </a:p>
      </dgm:t>
    </dgm:pt>
    <dgm:pt modelId="{027E4E95-E240-48B9-BB6E-20BAABDDA283}" type="parTrans" cxnId="{01B4E119-2DA7-470C-B0DB-44F73D2A5400}">
      <dgm:prSet/>
      <dgm:spPr/>
      <dgm:t>
        <a:bodyPr/>
        <a:lstStyle/>
        <a:p>
          <a:endParaRPr lang="en-US"/>
        </a:p>
      </dgm:t>
    </dgm:pt>
    <dgm:pt modelId="{D4796180-9CA6-44BB-ACEF-60CD34477F38}" type="sibTrans" cxnId="{01B4E119-2DA7-470C-B0DB-44F73D2A5400}">
      <dgm:prSet/>
      <dgm:spPr/>
      <dgm:t>
        <a:bodyPr/>
        <a:lstStyle/>
        <a:p>
          <a:endParaRPr lang="en-US"/>
        </a:p>
      </dgm:t>
    </dgm:pt>
    <dgm:pt modelId="{94F24371-918A-4BA1-830E-8E1EC07C1D7F}">
      <dgm:prSet/>
      <dgm:spPr/>
      <dgm:t>
        <a:bodyPr/>
        <a:lstStyle/>
        <a:p>
          <a:r>
            <a:rPr lang="en-US"/>
            <a:t>Deploy</a:t>
          </a:r>
        </a:p>
      </dgm:t>
    </dgm:pt>
    <dgm:pt modelId="{6B694D37-6338-4F3E-B380-FEDC0D61099A}" type="parTrans" cxnId="{5E9D1D70-FE29-4F20-A033-3BE1C70E4A67}">
      <dgm:prSet/>
      <dgm:spPr/>
      <dgm:t>
        <a:bodyPr/>
        <a:lstStyle/>
        <a:p>
          <a:endParaRPr lang="en-US"/>
        </a:p>
      </dgm:t>
    </dgm:pt>
    <dgm:pt modelId="{43595BD9-87FD-4B3F-BA82-24F52666A9DC}" type="sibTrans" cxnId="{5E9D1D70-FE29-4F20-A033-3BE1C70E4A67}">
      <dgm:prSet/>
      <dgm:spPr/>
      <dgm:t>
        <a:bodyPr/>
        <a:lstStyle/>
        <a:p>
          <a:endParaRPr lang="en-US"/>
        </a:p>
      </dgm:t>
    </dgm:pt>
    <dgm:pt modelId="{B705D1E8-E7DE-4FA8-812E-54E0515642BC}">
      <dgm:prSet/>
      <dgm:spPr/>
      <dgm:t>
        <a:bodyPr/>
        <a:lstStyle/>
        <a:p>
          <a:r>
            <a:rPr lang="en-US"/>
            <a:t>Deploy to Staging</a:t>
          </a:r>
        </a:p>
      </dgm:t>
    </dgm:pt>
    <dgm:pt modelId="{A26C5FA1-996A-440A-90D6-20D858F969EE}" type="parTrans" cxnId="{C5823B5A-3658-46B6-94CA-FF761A881DD1}">
      <dgm:prSet/>
      <dgm:spPr/>
      <dgm:t>
        <a:bodyPr/>
        <a:lstStyle/>
        <a:p>
          <a:endParaRPr lang="en-US"/>
        </a:p>
      </dgm:t>
    </dgm:pt>
    <dgm:pt modelId="{F8915792-2C12-4098-9CDE-86B7BDA25498}" type="sibTrans" cxnId="{C5823B5A-3658-46B6-94CA-FF761A881DD1}">
      <dgm:prSet/>
      <dgm:spPr/>
      <dgm:t>
        <a:bodyPr/>
        <a:lstStyle/>
        <a:p>
          <a:endParaRPr lang="en-US"/>
        </a:p>
      </dgm:t>
    </dgm:pt>
    <dgm:pt modelId="{B3D41A2A-54D0-4244-861C-936E1A20EDBE}">
      <dgm:prSet/>
      <dgm:spPr/>
      <dgm:t>
        <a:bodyPr/>
        <a:lstStyle/>
        <a:p>
          <a:r>
            <a:rPr lang="en-US"/>
            <a:t>Run</a:t>
          </a:r>
        </a:p>
      </dgm:t>
    </dgm:pt>
    <dgm:pt modelId="{980F1705-01D7-4626-82CE-15E6A1245513}" type="parTrans" cxnId="{4087906E-D7E8-4220-A8B8-37790913E16D}">
      <dgm:prSet/>
      <dgm:spPr/>
      <dgm:t>
        <a:bodyPr/>
        <a:lstStyle/>
        <a:p>
          <a:endParaRPr lang="en-US"/>
        </a:p>
      </dgm:t>
    </dgm:pt>
    <dgm:pt modelId="{BBE4C5E1-3DDD-44AB-AB59-5BC79E93E5F1}" type="sibTrans" cxnId="{4087906E-D7E8-4220-A8B8-37790913E16D}">
      <dgm:prSet/>
      <dgm:spPr/>
      <dgm:t>
        <a:bodyPr/>
        <a:lstStyle/>
        <a:p>
          <a:endParaRPr lang="en-US"/>
        </a:p>
      </dgm:t>
    </dgm:pt>
    <dgm:pt modelId="{19810229-1598-48E3-8A75-0217893048E2}">
      <dgm:prSet/>
      <dgm:spPr/>
      <dgm:t>
        <a:bodyPr/>
        <a:lstStyle/>
        <a:p>
          <a:r>
            <a:rPr lang="en-US"/>
            <a:t>Run Staging Tests</a:t>
          </a:r>
        </a:p>
      </dgm:t>
    </dgm:pt>
    <dgm:pt modelId="{F2DAFED3-3F00-4A4B-9FB2-514D440F842A}" type="parTrans" cxnId="{1F042004-DFC8-4FB4-A8CB-20297E58FAE8}">
      <dgm:prSet/>
      <dgm:spPr/>
      <dgm:t>
        <a:bodyPr/>
        <a:lstStyle/>
        <a:p>
          <a:endParaRPr lang="en-US"/>
        </a:p>
      </dgm:t>
    </dgm:pt>
    <dgm:pt modelId="{D7B231E9-CB05-4FFB-8473-50FD127AA358}" type="sibTrans" cxnId="{1F042004-DFC8-4FB4-A8CB-20297E58FAE8}">
      <dgm:prSet/>
      <dgm:spPr/>
      <dgm:t>
        <a:bodyPr/>
        <a:lstStyle/>
        <a:p>
          <a:endParaRPr lang="en-US"/>
        </a:p>
      </dgm:t>
    </dgm:pt>
    <dgm:pt modelId="{91E5D0F0-7102-4F52-8AB3-822D8CBE20B6}">
      <dgm:prSet/>
      <dgm:spPr/>
      <dgm:t>
        <a:bodyPr/>
        <a:lstStyle/>
        <a:p>
          <a:r>
            <a:rPr lang="en-US"/>
            <a:t>Deploy</a:t>
          </a:r>
        </a:p>
      </dgm:t>
    </dgm:pt>
    <dgm:pt modelId="{B5FE9624-65EE-43D0-80A3-7B481667C931}" type="parTrans" cxnId="{3CCD5962-1F6A-4281-A0C3-6F94342EEDD3}">
      <dgm:prSet/>
      <dgm:spPr/>
      <dgm:t>
        <a:bodyPr/>
        <a:lstStyle/>
        <a:p>
          <a:endParaRPr lang="en-US"/>
        </a:p>
      </dgm:t>
    </dgm:pt>
    <dgm:pt modelId="{B0094187-DA96-4C99-95F6-4E502DBCCE44}" type="sibTrans" cxnId="{3CCD5962-1F6A-4281-A0C3-6F94342EEDD3}">
      <dgm:prSet/>
      <dgm:spPr/>
      <dgm:t>
        <a:bodyPr/>
        <a:lstStyle/>
        <a:p>
          <a:endParaRPr lang="en-US"/>
        </a:p>
      </dgm:t>
    </dgm:pt>
    <dgm:pt modelId="{F8C0B2B4-26D8-4BCA-9374-E7BC62AB2839}">
      <dgm:prSet/>
      <dgm:spPr/>
      <dgm:t>
        <a:bodyPr/>
        <a:lstStyle/>
        <a:p>
          <a:r>
            <a:rPr lang="en-US"/>
            <a:t>Deploy to Prod</a:t>
          </a:r>
        </a:p>
      </dgm:t>
    </dgm:pt>
    <dgm:pt modelId="{DE92CA98-FFC3-42FB-B38B-056E7DF8FC89}" type="parTrans" cxnId="{37954004-B139-443A-AAF8-84483DFDB912}">
      <dgm:prSet/>
      <dgm:spPr/>
      <dgm:t>
        <a:bodyPr/>
        <a:lstStyle/>
        <a:p>
          <a:endParaRPr lang="en-US"/>
        </a:p>
      </dgm:t>
    </dgm:pt>
    <dgm:pt modelId="{A2E0B05B-026A-491B-A6BC-2F00933B3DEE}" type="sibTrans" cxnId="{37954004-B139-443A-AAF8-84483DFDB912}">
      <dgm:prSet/>
      <dgm:spPr/>
      <dgm:t>
        <a:bodyPr/>
        <a:lstStyle/>
        <a:p>
          <a:endParaRPr lang="en-US"/>
        </a:p>
      </dgm:t>
    </dgm:pt>
    <dgm:pt modelId="{01F87898-EA8E-E041-929D-A024F63C8D03}" type="pres">
      <dgm:prSet presAssocID="{3CD1F90C-FBD1-4501-8541-DE153936F5D4}" presName="Name0" presStyleCnt="0">
        <dgm:presLayoutVars>
          <dgm:dir/>
          <dgm:animLvl val="lvl"/>
          <dgm:resizeHandles val="exact"/>
        </dgm:presLayoutVars>
      </dgm:prSet>
      <dgm:spPr/>
    </dgm:pt>
    <dgm:pt modelId="{47656B0B-68A3-5443-99C0-ACC399BDEE2D}" type="pres">
      <dgm:prSet presAssocID="{3555A599-14D0-48FE-80FE-0EF38EB6E3DE}" presName="composite" presStyleCnt="0"/>
      <dgm:spPr/>
    </dgm:pt>
    <dgm:pt modelId="{CC5C2717-E5AD-8E4B-B113-FEB132C67E9F}" type="pres">
      <dgm:prSet presAssocID="{3555A599-14D0-48FE-80FE-0EF38EB6E3DE}" presName="parTx" presStyleLbl="alignNode1" presStyleIdx="0" presStyleCnt="6">
        <dgm:presLayoutVars>
          <dgm:chMax val="0"/>
          <dgm:chPref val="0"/>
        </dgm:presLayoutVars>
      </dgm:prSet>
      <dgm:spPr/>
    </dgm:pt>
    <dgm:pt modelId="{25052F92-B4E5-3846-802A-51249CB58B25}" type="pres">
      <dgm:prSet presAssocID="{3555A599-14D0-48FE-80FE-0EF38EB6E3DE}" presName="desTx" presStyleLbl="alignAccFollowNode1" presStyleIdx="0" presStyleCnt="6">
        <dgm:presLayoutVars/>
      </dgm:prSet>
      <dgm:spPr/>
    </dgm:pt>
    <dgm:pt modelId="{59C0086B-3141-2C45-98A3-A67705F50BDC}" type="pres">
      <dgm:prSet presAssocID="{9D87BFCB-0FC2-4777-B2C1-ED5CBAE09C8A}" presName="space" presStyleCnt="0"/>
      <dgm:spPr/>
    </dgm:pt>
    <dgm:pt modelId="{AA8FBF67-50DD-574E-8236-E28B9130B4A6}" type="pres">
      <dgm:prSet presAssocID="{1B5FDE82-5603-4FA2-B5D7-B41D2F528AF6}" presName="composite" presStyleCnt="0"/>
      <dgm:spPr/>
    </dgm:pt>
    <dgm:pt modelId="{137084DD-9885-F44A-9C8B-1CBA48187BDC}" type="pres">
      <dgm:prSet presAssocID="{1B5FDE82-5603-4FA2-B5D7-B41D2F528AF6}" presName="parTx" presStyleLbl="alignNode1" presStyleIdx="1" presStyleCnt="6">
        <dgm:presLayoutVars>
          <dgm:chMax val="0"/>
          <dgm:chPref val="0"/>
        </dgm:presLayoutVars>
      </dgm:prSet>
      <dgm:spPr/>
    </dgm:pt>
    <dgm:pt modelId="{F1A47031-09E4-6942-9545-4CD4F99B7D68}" type="pres">
      <dgm:prSet presAssocID="{1B5FDE82-5603-4FA2-B5D7-B41D2F528AF6}" presName="desTx" presStyleLbl="alignAccFollowNode1" presStyleIdx="1" presStyleCnt="6">
        <dgm:presLayoutVars/>
      </dgm:prSet>
      <dgm:spPr/>
    </dgm:pt>
    <dgm:pt modelId="{7AEE4E58-BEA3-5742-950D-3DC6E7C407B1}" type="pres">
      <dgm:prSet presAssocID="{1F1A2A4A-0436-4617-A964-EE7FF36CCE95}" presName="space" presStyleCnt="0"/>
      <dgm:spPr/>
    </dgm:pt>
    <dgm:pt modelId="{9B4FB248-E9ED-1148-8E7A-5A6561049367}" type="pres">
      <dgm:prSet presAssocID="{2169215C-AA55-42BB-A493-AD60638A0137}" presName="composite" presStyleCnt="0"/>
      <dgm:spPr/>
    </dgm:pt>
    <dgm:pt modelId="{76D05A0D-A564-A842-9190-1F3A39067986}" type="pres">
      <dgm:prSet presAssocID="{2169215C-AA55-42BB-A493-AD60638A0137}" presName="parTx" presStyleLbl="alignNode1" presStyleIdx="2" presStyleCnt="6">
        <dgm:presLayoutVars>
          <dgm:chMax val="0"/>
          <dgm:chPref val="0"/>
        </dgm:presLayoutVars>
      </dgm:prSet>
      <dgm:spPr/>
    </dgm:pt>
    <dgm:pt modelId="{CCBDF02E-87C9-A649-B121-D82821A5C259}" type="pres">
      <dgm:prSet presAssocID="{2169215C-AA55-42BB-A493-AD60638A0137}" presName="desTx" presStyleLbl="alignAccFollowNode1" presStyleIdx="2" presStyleCnt="6">
        <dgm:presLayoutVars/>
      </dgm:prSet>
      <dgm:spPr/>
    </dgm:pt>
    <dgm:pt modelId="{C4E1656A-AA83-DD46-A268-EA28479C7589}" type="pres">
      <dgm:prSet presAssocID="{E00C867F-3A50-4277-9173-1F23E2EC103F}" presName="space" presStyleCnt="0"/>
      <dgm:spPr/>
    </dgm:pt>
    <dgm:pt modelId="{E66F4367-FBCC-8F4F-95E3-8EC60ED62284}" type="pres">
      <dgm:prSet presAssocID="{94F24371-918A-4BA1-830E-8E1EC07C1D7F}" presName="composite" presStyleCnt="0"/>
      <dgm:spPr/>
    </dgm:pt>
    <dgm:pt modelId="{2FC3A612-F67E-D943-9696-23F871BC1B24}" type="pres">
      <dgm:prSet presAssocID="{94F24371-918A-4BA1-830E-8E1EC07C1D7F}" presName="parTx" presStyleLbl="alignNode1" presStyleIdx="3" presStyleCnt="6">
        <dgm:presLayoutVars>
          <dgm:chMax val="0"/>
          <dgm:chPref val="0"/>
        </dgm:presLayoutVars>
      </dgm:prSet>
      <dgm:spPr/>
    </dgm:pt>
    <dgm:pt modelId="{79C49927-11A8-F549-8DD0-E0036AC04C78}" type="pres">
      <dgm:prSet presAssocID="{94F24371-918A-4BA1-830E-8E1EC07C1D7F}" presName="desTx" presStyleLbl="alignAccFollowNode1" presStyleIdx="3" presStyleCnt="6">
        <dgm:presLayoutVars/>
      </dgm:prSet>
      <dgm:spPr/>
    </dgm:pt>
    <dgm:pt modelId="{B176D707-02E5-FE40-A3B4-AD9132D23EEE}" type="pres">
      <dgm:prSet presAssocID="{43595BD9-87FD-4B3F-BA82-24F52666A9DC}" presName="space" presStyleCnt="0"/>
      <dgm:spPr/>
    </dgm:pt>
    <dgm:pt modelId="{CEBAF44C-C3A1-9A42-BD6A-EC75CD6FC416}" type="pres">
      <dgm:prSet presAssocID="{B3D41A2A-54D0-4244-861C-936E1A20EDBE}" presName="composite" presStyleCnt="0"/>
      <dgm:spPr/>
    </dgm:pt>
    <dgm:pt modelId="{BDF983D4-65C3-FE44-B86C-EB23B10C6A6D}" type="pres">
      <dgm:prSet presAssocID="{B3D41A2A-54D0-4244-861C-936E1A20EDBE}" presName="parTx" presStyleLbl="alignNode1" presStyleIdx="4" presStyleCnt="6">
        <dgm:presLayoutVars>
          <dgm:chMax val="0"/>
          <dgm:chPref val="0"/>
        </dgm:presLayoutVars>
      </dgm:prSet>
      <dgm:spPr/>
    </dgm:pt>
    <dgm:pt modelId="{9EF02444-3925-6948-93F8-D7913E964131}" type="pres">
      <dgm:prSet presAssocID="{B3D41A2A-54D0-4244-861C-936E1A20EDBE}" presName="desTx" presStyleLbl="alignAccFollowNode1" presStyleIdx="4" presStyleCnt="6">
        <dgm:presLayoutVars/>
      </dgm:prSet>
      <dgm:spPr/>
    </dgm:pt>
    <dgm:pt modelId="{96DAC3C0-A435-E244-A2AF-CFB33A46BEBC}" type="pres">
      <dgm:prSet presAssocID="{BBE4C5E1-3DDD-44AB-AB59-5BC79E93E5F1}" presName="space" presStyleCnt="0"/>
      <dgm:spPr/>
    </dgm:pt>
    <dgm:pt modelId="{66ECBDC5-E203-D64A-97B4-79791983D0F4}" type="pres">
      <dgm:prSet presAssocID="{91E5D0F0-7102-4F52-8AB3-822D8CBE20B6}" presName="composite" presStyleCnt="0"/>
      <dgm:spPr/>
    </dgm:pt>
    <dgm:pt modelId="{16DA19FF-6DB1-3846-8B69-E4889CECF2BF}" type="pres">
      <dgm:prSet presAssocID="{91E5D0F0-7102-4F52-8AB3-822D8CBE20B6}" presName="parTx" presStyleLbl="alignNode1" presStyleIdx="5" presStyleCnt="6">
        <dgm:presLayoutVars>
          <dgm:chMax val="0"/>
          <dgm:chPref val="0"/>
        </dgm:presLayoutVars>
      </dgm:prSet>
      <dgm:spPr/>
    </dgm:pt>
    <dgm:pt modelId="{F10A3D41-F5CE-F041-B517-A12E7AB60E0C}" type="pres">
      <dgm:prSet presAssocID="{91E5D0F0-7102-4F52-8AB3-822D8CBE20B6}" presName="desTx" presStyleLbl="alignAccFollowNode1" presStyleIdx="5" presStyleCnt="6">
        <dgm:presLayoutVars/>
      </dgm:prSet>
      <dgm:spPr/>
    </dgm:pt>
  </dgm:ptLst>
  <dgm:cxnLst>
    <dgm:cxn modelId="{69970004-BFB2-1C40-8A7F-8239F208B0A3}" type="presOf" srcId="{91E5D0F0-7102-4F52-8AB3-822D8CBE20B6}" destId="{16DA19FF-6DB1-3846-8B69-E4889CECF2BF}" srcOrd="0" destOrd="0" presId="urn:microsoft.com/office/officeart/2016/7/layout/ChevronBlockProcess"/>
    <dgm:cxn modelId="{1F042004-DFC8-4FB4-A8CB-20297E58FAE8}" srcId="{B3D41A2A-54D0-4244-861C-936E1A20EDBE}" destId="{19810229-1598-48E3-8A75-0217893048E2}" srcOrd="0" destOrd="0" parTransId="{F2DAFED3-3F00-4A4B-9FB2-514D440F842A}" sibTransId="{D7B231E9-CB05-4FFB-8473-50FD127AA358}"/>
    <dgm:cxn modelId="{37954004-B139-443A-AAF8-84483DFDB912}" srcId="{91E5D0F0-7102-4F52-8AB3-822D8CBE20B6}" destId="{F8C0B2B4-26D8-4BCA-9374-E7BC62AB2839}" srcOrd="0" destOrd="0" parTransId="{DE92CA98-FFC3-42FB-B38B-056E7DF8FC89}" sibTransId="{A2E0B05B-026A-491B-A6BC-2F00933B3DEE}"/>
    <dgm:cxn modelId="{6C510C18-E192-40E0-B85B-71B3989D5EF0}" srcId="{3CD1F90C-FBD1-4501-8541-DE153936F5D4}" destId="{1B5FDE82-5603-4FA2-B5D7-B41D2F528AF6}" srcOrd="1" destOrd="0" parTransId="{56AAD5E4-4BA8-4D6E-9633-1B75B5A97820}" sibTransId="{1F1A2A4A-0436-4617-A964-EE7FF36CCE95}"/>
    <dgm:cxn modelId="{01B4E119-2DA7-470C-B0DB-44F73D2A5400}" srcId="{2169215C-AA55-42BB-A493-AD60638A0137}" destId="{A16A1E1F-52CB-4DF6-B7C4-F2F2492CFA4D}" srcOrd="0" destOrd="0" parTransId="{027E4E95-E240-48B9-BB6E-20BAABDDA283}" sibTransId="{D4796180-9CA6-44BB-ACEF-60CD34477F38}"/>
    <dgm:cxn modelId="{66A25847-0A98-9640-B224-6D0D93ACD0B9}" type="presOf" srcId="{F8C0B2B4-26D8-4BCA-9374-E7BC62AB2839}" destId="{F10A3D41-F5CE-F041-B517-A12E7AB60E0C}" srcOrd="0" destOrd="0" presId="urn:microsoft.com/office/officeart/2016/7/layout/ChevronBlockProcess"/>
    <dgm:cxn modelId="{6BE5DB57-FEF9-AB47-A816-9906EFC86706}" type="presOf" srcId="{B705D1E8-E7DE-4FA8-812E-54E0515642BC}" destId="{79C49927-11A8-F549-8DD0-E0036AC04C78}" srcOrd="0" destOrd="0" presId="urn:microsoft.com/office/officeart/2016/7/layout/ChevronBlockProcess"/>
    <dgm:cxn modelId="{C5823B5A-3658-46B6-94CA-FF761A881DD1}" srcId="{94F24371-918A-4BA1-830E-8E1EC07C1D7F}" destId="{B705D1E8-E7DE-4FA8-812E-54E0515642BC}" srcOrd="0" destOrd="0" parTransId="{A26C5FA1-996A-440A-90D6-20D858F969EE}" sibTransId="{F8915792-2C12-4098-9CDE-86B7BDA25498}"/>
    <dgm:cxn modelId="{40C08F5A-6DAE-1246-9A0A-08E1BD06CF0C}" type="presOf" srcId="{94F24371-918A-4BA1-830E-8E1EC07C1D7F}" destId="{2FC3A612-F67E-D943-9696-23F871BC1B24}" srcOrd="0" destOrd="0" presId="urn:microsoft.com/office/officeart/2016/7/layout/ChevronBlockProcess"/>
    <dgm:cxn modelId="{3CCD5962-1F6A-4281-A0C3-6F94342EEDD3}" srcId="{3CD1F90C-FBD1-4501-8541-DE153936F5D4}" destId="{91E5D0F0-7102-4F52-8AB3-822D8CBE20B6}" srcOrd="5" destOrd="0" parTransId="{B5FE9624-65EE-43D0-80A3-7B481667C931}" sibTransId="{B0094187-DA96-4C99-95F6-4E502DBCCE44}"/>
    <dgm:cxn modelId="{469EFC6D-D9DF-024C-9056-8D08DC176090}" type="presOf" srcId="{19810229-1598-48E3-8A75-0217893048E2}" destId="{9EF02444-3925-6948-93F8-D7913E964131}" srcOrd="0" destOrd="0" presId="urn:microsoft.com/office/officeart/2016/7/layout/ChevronBlockProcess"/>
    <dgm:cxn modelId="{4087906E-D7E8-4220-A8B8-37790913E16D}" srcId="{3CD1F90C-FBD1-4501-8541-DE153936F5D4}" destId="{B3D41A2A-54D0-4244-861C-936E1A20EDBE}" srcOrd="4" destOrd="0" parTransId="{980F1705-01D7-4626-82CE-15E6A1245513}" sibTransId="{BBE4C5E1-3DDD-44AB-AB59-5BC79E93E5F1}"/>
    <dgm:cxn modelId="{5E9D1D70-FE29-4F20-A033-3BE1C70E4A67}" srcId="{3CD1F90C-FBD1-4501-8541-DE153936F5D4}" destId="{94F24371-918A-4BA1-830E-8E1EC07C1D7F}" srcOrd="3" destOrd="0" parTransId="{6B694D37-6338-4F3E-B380-FEDC0D61099A}" sibTransId="{43595BD9-87FD-4B3F-BA82-24F52666A9DC}"/>
    <dgm:cxn modelId="{A6BEE170-F856-4044-B859-2F50422AA23B}" type="presOf" srcId="{1B5FDE82-5603-4FA2-B5D7-B41D2F528AF6}" destId="{137084DD-9885-F44A-9C8B-1CBA48187BDC}" srcOrd="0" destOrd="0" presId="urn:microsoft.com/office/officeart/2016/7/layout/ChevronBlockProcess"/>
    <dgm:cxn modelId="{BEB5318C-9882-430D-8362-7B1D789FCCFA}" srcId="{1B5FDE82-5603-4FA2-B5D7-B41D2F528AF6}" destId="{15BE09EC-CB32-4461-BF31-A54394DA59F2}" srcOrd="0" destOrd="0" parTransId="{B94E1B1A-D131-4445-AD90-6613052F0704}" sibTransId="{B197FEF6-0CFB-4581-97AC-C69378800D1E}"/>
    <dgm:cxn modelId="{62DE3491-BD98-B842-B621-D8C3E48ABAD4}" type="presOf" srcId="{A16A1E1F-52CB-4DF6-B7C4-F2F2492CFA4D}" destId="{CCBDF02E-87C9-A649-B121-D82821A5C259}" srcOrd="0" destOrd="0" presId="urn:microsoft.com/office/officeart/2016/7/layout/ChevronBlockProcess"/>
    <dgm:cxn modelId="{245D2394-337D-C840-AB5E-6280A7C27D48}" type="presOf" srcId="{15BE09EC-CB32-4461-BF31-A54394DA59F2}" destId="{F1A47031-09E4-6942-9545-4CD4F99B7D68}" srcOrd="0" destOrd="0" presId="urn:microsoft.com/office/officeart/2016/7/layout/ChevronBlockProcess"/>
    <dgm:cxn modelId="{2A17E496-5F3C-6D45-9EB0-6C1AC5897AE5}" type="presOf" srcId="{B3D41A2A-54D0-4244-861C-936E1A20EDBE}" destId="{BDF983D4-65C3-FE44-B86C-EB23B10C6A6D}" srcOrd="0" destOrd="0" presId="urn:microsoft.com/office/officeart/2016/7/layout/ChevronBlockProcess"/>
    <dgm:cxn modelId="{FD3A6797-DEB1-BE43-A0C5-E4E6C255D325}" type="presOf" srcId="{3555A599-14D0-48FE-80FE-0EF38EB6E3DE}" destId="{CC5C2717-E5AD-8E4B-B113-FEB132C67E9F}" srcOrd="0" destOrd="0" presId="urn:microsoft.com/office/officeart/2016/7/layout/ChevronBlockProcess"/>
    <dgm:cxn modelId="{5F66D1C0-1219-844B-8DD2-E4B5842F948D}" type="presOf" srcId="{B10654E0-AA80-4B22-AC3D-4FA111F5F4F8}" destId="{25052F92-B4E5-3846-802A-51249CB58B25}" srcOrd="0" destOrd="0" presId="urn:microsoft.com/office/officeart/2016/7/layout/ChevronBlockProcess"/>
    <dgm:cxn modelId="{A9461EC2-CC34-414D-9040-4C3CB779551D}" type="presOf" srcId="{2169215C-AA55-42BB-A493-AD60638A0137}" destId="{76D05A0D-A564-A842-9190-1F3A39067986}" srcOrd="0" destOrd="0" presId="urn:microsoft.com/office/officeart/2016/7/layout/ChevronBlockProcess"/>
    <dgm:cxn modelId="{5C1E30C9-9622-4136-B5A5-BD9E2BB1581F}" srcId="{3CD1F90C-FBD1-4501-8541-DE153936F5D4}" destId="{3555A599-14D0-48FE-80FE-0EF38EB6E3DE}" srcOrd="0" destOrd="0" parTransId="{ECC4C7E5-C060-4A24-8316-8E39CF0AED6E}" sibTransId="{9D87BFCB-0FC2-4777-B2C1-ED5CBAE09C8A}"/>
    <dgm:cxn modelId="{219739E0-A5B0-354E-8B52-8BCB99400736}" type="presOf" srcId="{3CD1F90C-FBD1-4501-8541-DE153936F5D4}" destId="{01F87898-EA8E-E041-929D-A024F63C8D03}" srcOrd="0" destOrd="0" presId="urn:microsoft.com/office/officeart/2016/7/layout/ChevronBlockProcess"/>
    <dgm:cxn modelId="{8064E4E2-6DFB-4F59-8BDD-ED9B1B84F2E2}" srcId="{3CD1F90C-FBD1-4501-8541-DE153936F5D4}" destId="{2169215C-AA55-42BB-A493-AD60638A0137}" srcOrd="2" destOrd="0" parTransId="{F6A41B54-FA31-4991-B3CD-3B164A6188DB}" sibTransId="{E00C867F-3A50-4277-9173-1F23E2EC103F}"/>
    <dgm:cxn modelId="{159E87F3-2FAB-442E-A7D1-94005F450CA7}" srcId="{3555A599-14D0-48FE-80FE-0EF38EB6E3DE}" destId="{B10654E0-AA80-4B22-AC3D-4FA111F5F4F8}" srcOrd="0" destOrd="0" parTransId="{FF839867-95DB-491E-A3EE-818E0EF8B201}" sibTransId="{57B8DBF9-5413-4C81-99A4-B11A4151693C}"/>
    <dgm:cxn modelId="{302CEBB0-FB3E-9F4D-99D2-7374745066C3}" type="presParOf" srcId="{01F87898-EA8E-E041-929D-A024F63C8D03}" destId="{47656B0B-68A3-5443-99C0-ACC399BDEE2D}" srcOrd="0" destOrd="0" presId="urn:microsoft.com/office/officeart/2016/7/layout/ChevronBlockProcess"/>
    <dgm:cxn modelId="{871A727F-DC05-3A49-9E5A-038A92FB9E28}" type="presParOf" srcId="{47656B0B-68A3-5443-99C0-ACC399BDEE2D}" destId="{CC5C2717-E5AD-8E4B-B113-FEB132C67E9F}" srcOrd="0" destOrd="0" presId="urn:microsoft.com/office/officeart/2016/7/layout/ChevronBlockProcess"/>
    <dgm:cxn modelId="{EE517509-2A34-0A48-8DFA-95834FEADB45}" type="presParOf" srcId="{47656B0B-68A3-5443-99C0-ACC399BDEE2D}" destId="{25052F92-B4E5-3846-802A-51249CB58B25}" srcOrd="1" destOrd="0" presId="urn:microsoft.com/office/officeart/2016/7/layout/ChevronBlockProcess"/>
    <dgm:cxn modelId="{78B6397D-9137-A14B-B1CE-9E9C2BFB215B}" type="presParOf" srcId="{01F87898-EA8E-E041-929D-A024F63C8D03}" destId="{59C0086B-3141-2C45-98A3-A67705F50BDC}" srcOrd="1" destOrd="0" presId="urn:microsoft.com/office/officeart/2016/7/layout/ChevronBlockProcess"/>
    <dgm:cxn modelId="{5B8360F8-B8BB-5F42-B593-C3833FCEF3D5}" type="presParOf" srcId="{01F87898-EA8E-E041-929D-A024F63C8D03}" destId="{AA8FBF67-50DD-574E-8236-E28B9130B4A6}" srcOrd="2" destOrd="0" presId="urn:microsoft.com/office/officeart/2016/7/layout/ChevronBlockProcess"/>
    <dgm:cxn modelId="{3ECCD5CE-2F32-2F40-B4A1-51BCE493A979}" type="presParOf" srcId="{AA8FBF67-50DD-574E-8236-E28B9130B4A6}" destId="{137084DD-9885-F44A-9C8B-1CBA48187BDC}" srcOrd="0" destOrd="0" presId="urn:microsoft.com/office/officeart/2016/7/layout/ChevronBlockProcess"/>
    <dgm:cxn modelId="{02864221-5A87-DE42-8822-6102927665DB}" type="presParOf" srcId="{AA8FBF67-50DD-574E-8236-E28B9130B4A6}" destId="{F1A47031-09E4-6942-9545-4CD4F99B7D68}" srcOrd="1" destOrd="0" presId="urn:microsoft.com/office/officeart/2016/7/layout/ChevronBlockProcess"/>
    <dgm:cxn modelId="{FCC0FCEA-79EC-CF49-A77D-671C14FD212C}" type="presParOf" srcId="{01F87898-EA8E-E041-929D-A024F63C8D03}" destId="{7AEE4E58-BEA3-5742-950D-3DC6E7C407B1}" srcOrd="3" destOrd="0" presId="urn:microsoft.com/office/officeart/2016/7/layout/ChevronBlockProcess"/>
    <dgm:cxn modelId="{E84FBBDA-A280-C246-A982-FC0412377305}" type="presParOf" srcId="{01F87898-EA8E-E041-929D-A024F63C8D03}" destId="{9B4FB248-E9ED-1148-8E7A-5A6561049367}" srcOrd="4" destOrd="0" presId="urn:microsoft.com/office/officeart/2016/7/layout/ChevronBlockProcess"/>
    <dgm:cxn modelId="{B3AF2057-58A9-EF42-8D63-85E8DDB9A881}" type="presParOf" srcId="{9B4FB248-E9ED-1148-8E7A-5A6561049367}" destId="{76D05A0D-A564-A842-9190-1F3A39067986}" srcOrd="0" destOrd="0" presId="urn:microsoft.com/office/officeart/2016/7/layout/ChevronBlockProcess"/>
    <dgm:cxn modelId="{58709692-8429-B245-A03C-E58B28C1C1FB}" type="presParOf" srcId="{9B4FB248-E9ED-1148-8E7A-5A6561049367}" destId="{CCBDF02E-87C9-A649-B121-D82821A5C259}" srcOrd="1" destOrd="0" presId="urn:microsoft.com/office/officeart/2016/7/layout/ChevronBlockProcess"/>
    <dgm:cxn modelId="{2C550280-F306-4A47-92C9-5B7F96C902D1}" type="presParOf" srcId="{01F87898-EA8E-E041-929D-A024F63C8D03}" destId="{C4E1656A-AA83-DD46-A268-EA28479C7589}" srcOrd="5" destOrd="0" presId="urn:microsoft.com/office/officeart/2016/7/layout/ChevronBlockProcess"/>
    <dgm:cxn modelId="{80F98D20-0D5C-874B-BCA9-7B3E936DA15C}" type="presParOf" srcId="{01F87898-EA8E-E041-929D-A024F63C8D03}" destId="{E66F4367-FBCC-8F4F-95E3-8EC60ED62284}" srcOrd="6" destOrd="0" presId="urn:microsoft.com/office/officeart/2016/7/layout/ChevronBlockProcess"/>
    <dgm:cxn modelId="{5A844594-E940-4547-8B53-EDFA761FA786}" type="presParOf" srcId="{E66F4367-FBCC-8F4F-95E3-8EC60ED62284}" destId="{2FC3A612-F67E-D943-9696-23F871BC1B24}" srcOrd="0" destOrd="0" presId="urn:microsoft.com/office/officeart/2016/7/layout/ChevronBlockProcess"/>
    <dgm:cxn modelId="{20F1F5F6-D7A9-3D43-839E-EF2444E46AFD}" type="presParOf" srcId="{E66F4367-FBCC-8F4F-95E3-8EC60ED62284}" destId="{79C49927-11A8-F549-8DD0-E0036AC04C78}" srcOrd="1" destOrd="0" presId="urn:microsoft.com/office/officeart/2016/7/layout/ChevronBlockProcess"/>
    <dgm:cxn modelId="{187C5AFD-EAEC-5F4E-95CB-D3A0724AE0D6}" type="presParOf" srcId="{01F87898-EA8E-E041-929D-A024F63C8D03}" destId="{B176D707-02E5-FE40-A3B4-AD9132D23EEE}" srcOrd="7" destOrd="0" presId="urn:microsoft.com/office/officeart/2016/7/layout/ChevronBlockProcess"/>
    <dgm:cxn modelId="{FDB6A695-AB59-AF4F-9471-7549EFB0265F}" type="presParOf" srcId="{01F87898-EA8E-E041-929D-A024F63C8D03}" destId="{CEBAF44C-C3A1-9A42-BD6A-EC75CD6FC416}" srcOrd="8" destOrd="0" presId="urn:microsoft.com/office/officeart/2016/7/layout/ChevronBlockProcess"/>
    <dgm:cxn modelId="{9C02D4F5-6C31-A84F-B423-8F568A64917E}" type="presParOf" srcId="{CEBAF44C-C3A1-9A42-BD6A-EC75CD6FC416}" destId="{BDF983D4-65C3-FE44-B86C-EB23B10C6A6D}" srcOrd="0" destOrd="0" presId="urn:microsoft.com/office/officeart/2016/7/layout/ChevronBlockProcess"/>
    <dgm:cxn modelId="{C3266CBA-FDAF-624C-8C9B-DE30B094041C}" type="presParOf" srcId="{CEBAF44C-C3A1-9A42-BD6A-EC75CD6FC416}" destId="{9EF02444-3925-6948-93F8-D7913E964131}" srcOrd="1" destOrd="0" presId="urn:microsoft.com/office/officeart/2016/7/layout/ChevronBlockProcess"/>
    <dgm:cxn modelId="{B1A1582B-7DE7-664F-98E8-8FE5FCBA71E6}" type="presParOf" srcId="{01F87898-EA8E-E041-929D-A024F63C8D03}" destId="{96DAC3C0-A435-E244-A2AF-CFB33A46BEBC}" srcOrd="9" destOrd="0" presId="urn:microsoft.com/office/officeart/2016/7/layout/ChevronBlockProcess"/>
    <dgm:cxn modelId="{B3BE2A20-A2EE-6D45-BE58-1556A06CFF2D}" type="presParOf" srcId="{01F87898-EA8E-E041-929D-A024F63C8D03}" destId="{66ECBDC5-E203-D64A-97B4-79791983D0F4}" srcOrd="10" destOrd="0" presId="urn:microsoft.com/office/officeart/2016/7/layout/ChevronBlockProcess"/>
    <dgm:cxn modelId="{B81BBC34-52D7-2A4E-ABE2-E24DA6A94397}" type="presParOf" srcId="{66ECBDC5-E203-D64A-97B4-79791983D0F4}" destId="{16DA19FF-6DB1-3846-8B69-E4889CECF2BF}" srcOrd="0" destOrd="0" presId="urn:microsoft.com/office/officeart/2016/7/layout/ChevronBlockProcess"/>
    <dgm:cxn modelId="{2C000514-756F-1841-B57E-2C78A063794D}" type="presParOf" srcId="{66ECBDC5-E203-D64A-97B4-79791983D0F4}" destId="{F10A3D41-F5CE-F041-B517-A12E7AB60E0C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1BE0FA-DC11-496A-AD65-B46D37EC580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B7A64B-56E0-4C6F-A87F-5DE0AB1AB890}">
      <dgm:prSet/>
      <dgm:spPr/>
      <dgm:t>
        <a:bodyPr/>
        <a:lstStyle/>
        <a:p>
          <a:r>
            <a:rPr lang="en-IN"/>
            <a:t>Selecting test suites based on code coverage analysis.</a:t>
          </a:r>
          <a:endParaRPr lang="en-US"/>
        </a:p>
      </dgm:t>
    </dgm:pt>
    <dgm:pt modelId="{85604A74-3F20-4D86-9034-24A0EBB801CB}" type="parTrans" cxnId="{0A633F11-1247-47D8-8DBB-8AA6B0B29D5F}">
      <dgm:prSet/>
      <dgm:spPr/>
      <dgm:t>
        <a:bodyPr/>
        <a:lstStyle/>
        <a:p>
          <a:endParaRPr lang="en-US"/>
        </a:p>
      </dgm:t>
    </dgm:pt>
    <dgm:pt modelId="{673D06D7-3B4B-42C0-8068-2FF1FFB31632}" type="sibTrans" cxnId="{0A633F11-1247-47D8-8DBB-8AA6B0B29D5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959A798-C26F-4825-8533-3DD363C79E82}">
      <dgm:prSet/>
      <dgm:spPr/>
      <dgm:t>
        <a:bodyPr/>
        <a:lstStyle/>
        <a:p>
          <a:r>
            <a:rPr lang="en-IN"/>
            <a:t>Choosing between canary/staging/blue-green deployments.</a:t>
          </a:r>
          <a:endParaRPr lang="en-US"/>
        </a:p>
      </dgm:t>
    </dgm:pt>
    <dgm:pt modelId="{9D786466-9786-406E-AB97-4CE45849EF85}" type="parTrans" cxnId="{1D83534D-785E-4078-A07F-32A102029D05}">
      <dgm:prSet/>
      <dgm:spPr/>
      <dgm:t>
        <a:bodyPr/>
        <a:lstStyle/>
        <a:p>
          <a:endParaRPr lang="en-US"/>
        </a:p>
      </dgm:t>
    </dgm:pt>
    <dgm:pt modelId="{2500EAA6-6544-47E8-9C41-F0DC3BB14886}" type="sibTrans" cxnId="{1D83534D-785E-4078-A07F-32A102029D0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63E69AF-261D-45C6-83DE-FE0D645D30D6}">
      <dgm:prSet/>
      <dgm:spPr/>
      <dgm:t>
        <a:bodyPr/>
        <a:lstStyle/>
        <a:p>
          <a:r>
            <a:rPr lang="en-IN"/>
            <a:t>Integrating with toolchains based on project type (e.g., Docker, Kubernetes, Serverless).</a:t>
          </a:r>
          <a:endParaRPr lang="en-US"/>
        </a:p>
      </dgm:t>
    </dgm:pt>
    <dgm:pt modelId="{305ECAE0-DE9F-49D1-9CC1-87A94E48D4B8}" type="parTrans" cxnId="{F14A1C9B-C82B-49B2-A399-D093A2E91B40}">
      <dgm:prSet/>
      <dgm:spPr/>
      <dgm:t>
        <a:bodyPr/>
        <a:lstStyle/>
        <a:p>
          <a:endParaRPr lang="en-US"/>
        </a:p>
      </dgm:t>
    </dgm:pt>
    <dgm:pt modelId="{9ED82371-7D76-44E4-8E9D-F85543D57455}" type="sibTrans" cxnId="{F14A1C9B-C82B-49B2-A399-D093A2E91B4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DB762EA-97E7-4F79-AC45-9BC5969ED95B}">
      <dgm:prSet/>
      <dgm:spPr/>
      <dgm:t>
        <a:bodyPr/>
        <a:lstStyle/>
        <a:p>
          <a:r>
            <a:rPr lang="en-IN"/>
            <a:t>Deciding rollback or approval flows based on performance metrics and logs.</a:t>
          </a:r>
          <a:endParaRPr lang="en-US"/>
        </a:p>
      </dgm:t>
    </dgm:pt>
    <dgm:pt modelId="{F5A96E9A-C18D-4C09-9596-6CE188521A0C}" type="parTrans" cxnId="{B2020091-862C-49A7-BCA3-66BA7D5C7225}">
      <dgm:prSet/>
      <dgm:spPr/>
      <dgm:t>
        <a:bodyPr/>
        <a:lstStyle/>
        <a:p>
          <a:endParaRPr lang="en-US"/>
        </a:p>
      </dgm:t>
    </dgm:pt>
    <dgm:pt modelId="{9FBC8D99-F5DF-4BFD-BD1A-5C5F3A155723}" type="sibTrans" cxnId="{B2020091-862C-49A7-BCA3-66BA7D5C722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67A12D5-B3EC-EC49-AD89-5D713CD31961}" type="pres">
      <dgm:prSet presAssocID="{BA1BE0FA-DC11-496A-AD65-B46D37EC5801}" presName="Name0" presStyleCnt="0">
        <dgm:presLayoutVars>
          <dgm:animLvl val="lvl"/>
          <dgm:resizeHandles val="exact"/>
        </dgm:presLayoutVars>
      </dgm:prSet>
      <dgm:spPr/>
    </dgm:pt>
    <dgm:pt modelId="{78F205A4-7CEC-FC4E-A001-D96A1474CEE8}" type="pres">
      <dgm:prSet presAssocID="{A5B7A64B-56E0-4C6F-A87F-5DE0AB1AB890}" presName="compositeNode" presStyleCnt="0">
        <dgm:presLayoutVars>
          <dgm:bulletEnabled val="1"/>
        </dgm:presLayoutVars>
      </dgm:prSet>
      <dgm:spPr/>
    </dgm:pt>
    <dgm:pt modelId="{CD48AE7E-C314-1A47-B783-D6455BEF6107}" type="pres">
      <dgm:prSet presAssocID="{A5B7A64B-56E0-4C6F-A87F-5DE0AB1AB890}" presName="bgRect" presStyleLbl="bgAccFollowNode1" presStyleIdx="0" presStyleCnt="4"/>
      <dgm:spPr/>
    </dgm:pt>
    <dgm:pt modelId="{0819BAC6-F465-0145-8745-005C1BFB7FDB}" type="pres">
      <dgm:prSet presAssocID="{673D06D7-3B4B-42C0-8068-2FF1FFB3163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C54A383-BE57-4E43-850C-7C91988A0916}" type="pres">
      <dgm:prSet presAssocID="{A5B7A64B-56E0-4C6F-A87F-5DE0AB1AB890}" presName="bottomLine" presStyleLbl="alignNode1" presStyleIdx="1" presStyleCnt="8">
        <dgm:presLayoutVars/>
      </dgm:prSet>
      <dgm:spPr/>
    </dgm:pt>
    <dgm:pt modelId="{80A424C2-E1B1-0A4C-9A11-25A44B2AE0A9}" type="pres">
      <dgm:prSet presAssocID="{A5B7A64B-56E0-4C6F-A87F-5DE0AB1AB890}" presName="nodeText" presStyleLbl="bgAccFollowNode1" presStyleIdx="0" presStyleCnt="4">
        <dgm:presLayoutVars>
          <dgm:bulletEnabled val="1"/>
        </dgm:presLayoutVars>
      </dgm:prSet>
      <dgm:spPr/>
    </dgm:pt>
    <dgm:pt modelId="{166AF538-388E-4249-9113-F799028584BA}" type="pres">
      <dgm:prSet presAssocID="{673D06D7-3B4B-42C0-8068-2FF1FFB31632}" presName="sibTrans" presStyleCnt="0"/>
      <dgm:spPr/>
    </dgm:pt>
    <dgm:pt modelId="{6CE7A3C1-5601-6D4A-9C86-74FA30D02B97}" type="pres">
      <dgm:prSet presAssocID="{F959A798-C26F-4825-8533-3DD363C79E82}" presName="compositeNode" presStyleCnt="0">
        <dgm:presLayoutVars>
          <dgm:bulletEnabled val="1"/>
        </dgm:presLayoutVars>
      </dgm:prSet>
      <dgm:spPr/>
    </dgm:pt>
    <dgm:pt modelId="{4020B0E2-F34D-104E-AAA6-B82717E38C8A}" type="pres">
      <dgm:prSet presAssocID="{F959A798-C26F-4825-8533-3DD363C79E82}" presName="bgRect" presStyleLbl="bgAccFollowNode1" presStyleIdx="1" presStyleCnt="4"/>
      <dgm:spPr/>
    </dgm:pt>
    <dgm:pt modelId="{5B4CE076-84D8-1D48-A346-41072B3C55C4}" type="pres">
      <dgm:prSet presAssocID="{2500EAA6-6544-47E8-9C41-F0DC3BB14886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331D5D4-7D68-144D-9AFA-3F4BBDA59169}" type="pres">
      <dgm:prSet presAssocID="{F959A798-C26F-4825-8533-3DD363C79E82}" presName="bottomLine" presStyleLbl="alignNode1" presStyleIdx="3" presStyleCnt="8">
        <dgm:presLayoutVars/>
      </dgm:prSet>
      <dgm:spPr/>
    </dgm:pt>
    <dgm:pt modelId="{7A1FACC6-197F-0140-95FA-6ABD8421394C}" type="pres">
      <dgm:prSet presAssocID="{F959A798-C26F-4825-8533-3DD363C79E82}" presName="nodeText" presStyleLbl="bgAccFollowNode1" presStyleIdx="1" presStyleCnt="4">
        <dgm:presLayoutVars>
          <dgm:bulletEnabled val="1"/>
        </dgm:presLayoutVars>
      </dgm:prSet>
      <dgm:spPr/>
    </dgm:pt>
    <dgm:pt modelId="{FD6D8784-E1BE-174D-AB15-6D3D2C99FAAD}" type="pres">
      <dgm:prSet presAssocID="{2500EAA6-6544-47E8-9C41-F0DC3BB14886}" presName="sibTrans" presStyleCnt="0"/>
      <dgm:spPr/>
    </dgm:pt>
    <dgm:pt modelId="{E454B9AF-704A-F14E-8676-7C197AFDCE7F}" type="pres">
      <dgm:prSet presAssocID="{D63E69AF-261D-45C6-83DE-FE0D645D30D6}" presName="compositeNode" presStyleCnt="0">
        <dgm:presLayoutVars>
          <dgm:bulletEnabled val="1"/>
        </dgm:presLayoutVars>
      </dgm:prSet>
      <dgm:spPr/>
    </dgm:pt>
    <dgm:pt modelId="{9C29D9B0-2C2F-5042-93C5-28D619FAB7CD}" type="pres">
      <dgm:prSet presAssocID="{D63E69AF-261D-45C6-83DE-FE0D645D30D6}" presName="bgRect" presStyleLbl="bgAccFollowNode1" presStyleIdx="2" presStyleCnt="4"/>
      <dgm:spPr/>
    </dgm:pt>
    <dgm:pt modelId="{51A36A41-A3CD-194C-AF0F-F218B5648FA0}" type="pres">
      <dgm:prSet presAssocID="{9ED82371-7D76-44E4-8E9D-F85543D57455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D69CDAC-DFC9-BB4F-921E-67E5D2423C4B}" type="pres">
      <dgm:prSet presAssocID="{D63E69AF-261D-45C6-83DE-FE0D645D30D6}" presName="bottomLine" presStyleLbl="alignNode1" presStyleIdx="5" presStyleCnt="8">
        <dgm:presLayoutVars/>
      </dgm:prSet>
      <dgm:spPr/>
    </dgm:pt>
    <dgm:pt modelId="{DD81600B-8F18-0844-8475-4622018B5A77}" type="pres">
      <dgm:prSet presAssocID="{D63E69AF-261D-45C6-83DE-FE0D645D30D6}" presName="nodeText" presStyleLbl="bgAccFollowNode1" presStyleIdx="2" presStyleCnt="4">
        <dgm:presLayoutVars>
          <dgm:bulletEnabled val="1"/>
        </dgm:presLayoutVars>
      </dgm:prSet>
      <dgm:spPr/>
    </dgm:pt>
    <dgm:pt modelId="{8A8DFC61-71EB-F840-B0C3-712318363B99}" type="pres">
      <dgm:prSet presAssocID="{9ED82371-7D76-44E4-8E9D-F85543D57455}" presName="sibTrans" presStyleCnt="0"/>
      <dgm:spPr/>
    </dgm:pt>
    <dgm:pt modelId="{D2166985-1A03-BD49-85D3-3D3367F7B7F9}" type="pres">
      <dgm:prSet presAssocID="{BDB762EA-97E7-4F79-AC45-9BC5969ED95B}" presName="compositeNode" presStyleCnt="0">
        <dgm:presLayoutVars>
          <dgm:bulletEnabled val="1"/>
        </dgm:presLayoutVars>
      </dgm:prSet>
      <dgm:spPr/>
    </dgm:pt>
    <dgm:pt modelId="{36DA5035-2E39-7949-8420-6878A883E79A}" type="pres">
      <dgm:prSet presAssocID="{BDB762EA-97E7-4F79-AC45-9BC5969ED95B}" presName="bgRect" presStyleLbl="bgAccFollowNode1" presStyleIdx="3" presStyleCnt="4"/>
      <dgm:spPr/>
    </dgm:pt>
    <dgm:pt modelId="{A9ACB2F9-BBEA-1640-835B-C8EF2CE80695}" type="pres">
      <dgm:prSet presAssocID="{9FBC8D99-F5DF-4BFD-BD1A-5C5F3A15572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E64C8826-CCA0-C440-BC81-8489101B2290}" type="pres">
      <dgm:prSet presAssocID="{BDB762EA-97E7-4F79-AC45-9BC5969ED95B}" presName="bottomLine" presStyleLbl="alignNode1" presStyleIdx="7" presStyleCnt="8">
        <dgm:presLayoutVars/>
      </dgm:prSet>
      <dgm:spPr/>
    </dgm:pt>
    <dgm:pt modelId="{18013679-B22C-2740-8BC9-FD3FBAD12F00}" type="pres">
      <dgm:prSet presAssocID="{BDB762EA-97E7-4F79-AC45-9BC5969ED95B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0A633F11-1247-47D8-8DBB-8AA6B0B29D5F}" srcId="{BA1BE0FA-DC11-496A-AD65-B46D37EC5801}" destId="{A5B7A64B-56E0-4C6F-A87F-5DE0AB1AB890}" srcOrd="0" destOrd="0" parTransId="{85604A74-3F20-4D86-9034-24A0EBB801CB}" sibTransId="{673D06D7-3B4B-42C0-8068-2FF1FFB31632}"/>
    <dgm:cxn modelId="{207EFD12-148C-074A-B8CB-09F7B912AAA3}" type="presOf" srcId="{9FBC8D99-F5DF-4BFD-BD1A-5C5F3A155723}" destId="{A9ACB2F9-BBEA-1640-835B-C8EF2CE80695}" srcOrd="0" destOrd="0" presId="urn:microsoft.com/office/officeart/2016/7/layout/BasicLinearProcessNumbered"/>
    <dgm:cxn modelId="{D6E97A2B-0317-234A-9BA4-CCB3348FEC23}" type="presOf" srcId="{673D06D7-3B4B-42C0-8068-2FF1FFB31632}" destId="{0819BAC6-F465-0145-8745-005C1BFB7FDB}" srcOrd="0" destOrd="0" presId="urn:microsoft.com/office/officeart/2016/7/layout/BasicLinearProcessNumbered"/>
    <dgm:cxn modelId="{5A9E262E-0B12-F34B-AA52-7BA7F04D42D3}" type="presOf" srcId="{A5B7A64B-56E0-4C6F-A87F-5DE0AB1AB890}" destId="{80A424C2-E1B1-0A4C-9A11-25A44B2AE0A9}" srcOrd="1" destOrd="0" presId="urn:microsoft.com/office/officeart/2016/7/layout/BasicLinearProcessNumbered"/>
    <dgm:cxn modelId="{3F7AF847-8486-4A41-BD83-DB717CAB12D1}" type="presOf" srcId="{BDB762EA-97E7-4F79-AC45-9BC5969ED95B}" destId="{18013679-B22C-2740-8BC9-FD3FBAD12F00}" srcOrd="1" destOrd="0" presId="urn:microsoft.com/office/officeart/2016/7/layout/BasicLinearProcessNumbered"/>
    <dgm:cxn modelId="{1D83534D-785E-4078-A07F-32A102029D05}" srcId="{BA1BE0FA-DC11-496A-AD65-B46D37EC5801}" destId="{F959A798-C26F-4825-8533-3DD363C79E82}" srcOrd="1" destOrd="0" parTransId="{9D786466-9786-406E-AB97-4CE45849EF85}" sibTransId="{2500EAA6-6544-47E8-9C41-F0DC3BB14886}"/>
    <dgm:cxn modelId="{89B14D6B-9C1F-A644-8F02-90A206508427}" type="presOf" srcId="{2500EAA6-6544-47E8-9C41-F0DC3BB14886}" destId="{5B4CE076-84D8-1D48-A346-41072B3C55C4}" srcOrd="0" destOrd="0" presId="urn:microsoft.com/office/officeart/2016/7/layout/BasicLinearProcessNumbered"/>
    <dgm:cxn modelId="{6D9F0C8B-67E9-E349-842E-20E25B05FED8}" type="presOf" srcId="{D63E69AF-261D-45C6-83DE-FE0D645D30D6}" destId="{DD81600B-8F18-0844-8475-4622018B5A77}" srcOrd="1" destOrd="0" presId="urn:microsoft.com/office/officeart/2016/7/layout/BasicLinearProcessNumbered"/>
    <dgm:cxn modelId="{F9E3398C-57A6-D340-89A0-A2E9278176B8}" type="presOf" srcId="{D63E69AF-261D-45C6-83DE-FE0D645D30D6}" destId="{9C29D9B0-2C2F-5042-93C5-28D619FAB7CD}" srcOrd="0" destOrd="0" presId="urn:microsoft.com/office/officeart/2016/7/layout/BasicLinearProcessNumbered"/>
    <dgm:cxn modelId="{B2020091-862C-49A7-BCA3-66BA7D5C7225}" srcId="{BA1BE0FA-DC11-496A-AD65-B46D37EC5801}" destId="{BDB762EA-97E7-4F79-AC45-9BC5969ED95B}" srcOrd="3" destOrd="0" parTransId="{F5A96E9A-C18D-4C09-9596-6CE188521A0C}" sibTransId="{9FBC8D99-F5DF-4BFD-BD1A-5C5F3A155723}"/>
    <dgm:cxn modelId="{E25BA393-9AB4-5D46-AFD6-F63B3C78D96C}" type="presOf" srcId="{F959A798-C26F-4825-8533-3DD363C79E82}" destId="{7A1FACC6-197F-0140-95FA-6ABD8421394C}" srcOrd="1" destOrd="0" presId="urn:microsoft.com/office/officeart/2016/7/layout/BasicLinearProcessNumbered"/>
    <dgm:cxn modelId="{F14A1C9B-C82B-49B2-A399-D093A2E91B40}" srcId="{BA1BE0FA-DC11-496A-AD65-B46D37EC5801}" destId="{D63E69AF-261D-45C6-83DE-FE0D645D30D6}" srcOrd="2" destOrd="0" parTransId="{305ECAE0-DE9F-49D1-9CC1-87A94E48D4B8}" sibTransId="{9ED82371-7D76-44E4-8E9D-F85543D57455}"/>
    <dgm:cxn modelId="{31A8F69B-3486-C842-BC65-C75FF4C1DCED}" type="presOf" srcId="{BA1BE0FA-DC11-496A-AD65-B46D37EC5801}" destId="{167A12D5-B3EC-EC49-AD89-5D713CD31961}" srcOrd="0" destOrd="0" presId="urn:microsoft.com/office/officeart/2016/7/layout/BasicLinearProcessNumbered"/>
    <dgm:cxn modelId="{818A4FC3-7B7C-5E4A-8427-78C6F103364B}" type="presOf" srcId="{9ED82371-7D76-44E4-8E9D-F85543D57455}" destId="{51A36A41-A3CD-194C-AF0F-F218B5648FA0}" srcOrd="0" destOrd="0" presId="urn:microsoft.com/office/officeart/2016/7/layout/BasicLinearProcessNumbered"/>
    <dgm:cxn modelId="{CF6F04D6-0FE2-1746-A33A-6A5CB1C4A8CD}" type="presOf" srcId="{BDB762EA-97E7-4F79-AC45-9BC5969ED95B}" destId="{36DA5035-2E39-7949-8420-6878A883E79A}" srcOrd="0" destOrd="0" presId="urn:microsoft.com/office/officeart/2016/7/layout/BasicLinearProcessNumbered"/>
    <dgm:cxn modelId="{1BB009DF-98EF-824B-833B-FB9CC28F6904}" type="presOf" srcId="{F959A798-C26F-4825-8533-3DD363C79E82}" destId="{4020B0E2-F34D-104E-AAA6-B82717E38C8A}" srcOrd="0" destOrd="0" presId="urn:microsoft.com/office/officeart/2016/7/layout/BasicLinearProcessNumbered"/>
    <dgm:cxn modelId="{45B28DFC-85F7-AC4B-AA8A-3C29578CE680}" type="presOf" srcId="{A5B7A64B-56E0-4C6F-A87F-5DE0AB1AB890}" destId="{CD48AE7E-C314-1A47-B783-D6455BEF6107}" srcOrd="0" destOrd="0" presId="urn:microsoft.com/office/officeart/2016/7/layout/BasicLinearProcessNumbered"/>
    <dgm:cxn modelId="{F79EFC35-41AC-DC4F-9449-7F67C780102F}" type="presParOf" srcId="{167A12D5-B3EC-EC49-AD89-5D713CD31961}" destId="{78F205A4-7CEC-FC4E-A001-D96A1474CEE8}" srcOrd="0" destOrd="0" presId="urn:microsoft.com/office/officeart/2016/7/layout/BasicLinearProcessNumbered"/>
    <dgm:cxn modelId="{3394537F-4E7F-BB4D-B4E2-393C9069B6D8}" type="presParOf" srcId="{78F205A4-7CEC-FC4E-A001-D96A1474CEE8}" destId="{CD48AE7E-C314-1A47-B783-D6455BEF6107}" srcOrd="0" destOrd="0" presId="urn:microsoft.com/office/officeart/2016/7/layout/BasicLinearProcessNumbered"/>
    <dgm:cxn modelId="{55DC5E3B-FE3B-344F-9F60-73C18EA86BFE}" type="presParOf" srcId="{78F205A4-7CEC-FC4E-A001-D96A1474CEE8}" destId="{0819BAC6-F465-0145-8745-005C1BFB7FDB}" srcOrd="1" destOrd="0" presId="urn:microsoft.com/office/officeart/2016/7/layout/BasicLinearProcessNumbered"/>
    <dgm:cxn modelId="{A5DA2D9C-5AC9-2840-9AFE-DD2EC6B6D50A}" type="presParOf" srcId="{78F205A4-7CEC-FC4E-A001-D96A1474CEE8}" destId="{EC54A383-BE57-4E43-850C-7C91988A0916}" srcOrd="2" destOrd="0" presId="urn:microsoft.com/office/officeart/2016/7/layout/BasicLinearProcessNumbered"/>
    <dgm:cxn modelId="{977E0558-61C5-A848-B74C-2B151264ADC9}" type="presParOf" srcId="{78F205A4-7CEC-FC4E-A001-D96A1474CEE8}" destId="{80A424C2-E1B1-0A4C-9A11-25A44B2AE0A9}" srcOrd="3" destOrd="0" presId="urn:microsoft.com/office/officeart/2016/7/layout/BasicLinearProcessNumbered"/>
    <dgm:cxn modelId="{9B903C2C-546E-3E4B-83CE-47915D293364}" type="presParOf" srcId="{167A12D5-B3EC-EC49-AD89-5D713CD31961}" destId="{166AF538-388E-4249-9113-F799028584BA}" srcOrd="1" destOrd="0" presId="urn:microsoft.com/office/officeart/2016/7/layout/BasicLinearProcessNumbered"/>
    <dgm:cxn modelId="{4EAC8341-1AEC-124F-BE43-2EDC222D73D6}" type="presParOf" srcId="{167A12D5-B3EC-EC49-AD89-5D713CD31961}" destId="{6CE7A3C1-5601-6D4A-9C86-74FA30D02B97}" srcOrd="2" destOrd="0" presId="urn:microsoft.com/office/officeart/2016/7/layout/BasicLinearProcessNumbered"/>
    <dgm:cxn modelId="{0B2C287E-17C8-9841-8280-C0EE443C3491}" type="presParOf" srcId="{6CE7A3C1-5601-6D4A-9C86-74FA30D02B97}" destId="{4020B0E2-F34D-104E-AAA6-B82717E38C8A}" srcOrd="0" destOrd="0" presId="urn:microsoft.com/office/officeart/2016/7/layout/BasicLinearProcessNumbered"/>
    <dgm:cxn modelId="{28B83EB9-441C-8543-ABA5-EBF51AC86AB5}" type="presParOf" srcId="{6CE7A3C1-5601-6D4A-9C86-74FA30D02B97}" destId="{5B4CE076-84D8-1D48-A346-41072B3C55C4}" srcOrd="1" destOrd="0" presId="urn:microsoft.com/office/officeart/2016/7/layout/BasicLinearProcessNumbered"/>
    <dgm:cxn modelId="{325BCF62-19E8-7E4D-A7ED-38B847034938}" type="presParOf" srcId="{6CE7A3C1-5601-6D4A-9C86-74FA30D02B97}" destId="{A331D5D4-7D68-144D-9AFA-3F4BBDA59169}" srcOrd="2" destOrd="0" presId="urn:microsoft.com/office/officeart/2016/7/layout/BasicLinearProcessNumbered"/>
    <dgm:cxn modelId="{C32887EC-5AB2-C346-A30F-9B599A286F06}" type="presParOf" srcId="{6CE7A3C1-5601-6D4A-9C86-74FA30D02B97}" destId="{7A1FACC6-197F-0140-95FA-6ABD8421394C}" srcOrd="3" destOrd="0" presId="urn:microsoft.com/office/officeart/2016/7/layout/BasicLinearProcessNumbered"/>
    <dgm:cxn modelId="{AA535A41-9EFD-DF4C-921C-1326B7ECFB59}" type="presParOf" srcId="{167A12D5-B3EC-EC49-AD89-5D713CD31961}" destId="{FD6D8784-E1BE-174D-AB15-6D3D2C99FAAD}" srcOrd="3" destOrd="0" presId="urn:microsoft.com/office/officeart/2016/7/layout/BasicLinearProcessNumbered"/>
    <dgm:cxn modelId="{EDC030EB-A633-E246-AD9C-AD2CE416081B}" type="presParOf" srcId="{167A12D5-B3EC-EC49-AD89-5D713CD31961}" destId="{E454B9AF-704A-F14E-8676-7C197AFDCE7F}" srcOrd="4" destOrd="0" presId="urn:microsoft.com/office/officeart/2016/7/layout/BasicLinearProcessNumbered"/>
    <dgm:cxn modelId="{1777EA64-8FC2-BC40-9859-AECE9A186B77}" type="presParOf" srcId="{E454B9AF-704A-F14E-8676-7C197AFDCE7F}" destId="{9C29D9B0-2C2F-5042-93C5-28D619FAB7CD}" srcOrd="0" destOrd="0" presId="urn:microsoft.com/office/officeart/2016/7/layout/BasicLinearProcessNumbered"/>
    <dgm:cxn modelId="{26BB601B-01D8-9C48-B2E6-1D41A09AC0DB}" type="presParOf" srcId="{E454B9AF-704A-F14E-8676-7C197AFDCE7F}" destId="{51A36A41-A3CD-194C-AF0F-F218B5648FA0}" srcOrd="1" destOrd="0" presId="urn:microsoft.com/office/officeart/2016/7/layout/BasicLinearProcessNumbered"/>
    <dgm:cxn modelId="{06DAE747-1C29-BF44-8F15-DA25CC96BE17}" type="presParOf" srcId="{E454B9AF-704A-F14E-8676-7C197AFDCE7F}" destId="{5D69CDAC-DFC9-BB4F-921E-67E5D2423C4B}" srcOrd="2" destOrd="0" presId="urn:microsoft.com/office/officeart/2016/7/layout/BasicLinearProcessNumbered"/>
    <dgm:cxn modelId="{A06382D1-8EE0-8C4D-9BB3-FFBDE45AECF9}" type="presParOf" srcId="{E454B9AF-704A-F14E-8676-7C197AFDCE7F}" destId="{DD81600B-8F18-0844-8475-4622018B5A77}" srcOrd="3" destOrd="0" presId="urn:microsoft.com/office/officeart/2016/7/layout/BasicLinearProcessNumbered"/>
    <dgm:cxn modelId="{0F16B4B1-2566-414A-B8FD-B86583C93E89}" type="presParOf" srcId="{167A12D5-B3EC-EC49-AD89-5D713CD31961}" destId="{8A8DFC61-71EB-F840-B0C3-712318363B99}" srcOrd="5" destOrd="0" presId="urn:microsoft.com/office/officeart/2016/7/layout/BasicLinearProcessNumbered"/>
    <dgm:cxn modelId="{FC416BED-44FB-B042-B32B-31B6DF1714DC}" type="presParOf" srcId="{167A12D5-B3EC-EC49-AD89-5D713CD31961}" destId="{D2166985-1A03-BD49-85D3-3D3367F7B7F9}" srcOrd="6" destOrd="0" presId="urn:microsoft.com/office/officeart/2016/7/layout/BasicLinearProcessNumbered"/>
    <dgm:cxn modelId="{04055059-4DDA-6441-9A13-FE1CC77B2476}" type="presParOf" srcId="{D2166985-1A03-BD49-85D3-3D3367F7B7F9}" destId="{36DA5035-2E39-7949-8420-6878A883E79A}" srcOrd="0" destOrd="0" presId="urn:microsoft.com/office/officeart/2016/7/layout/BasicLinearProcessNumbered"/>
    <dgm:cxn modelId="{6CFF525D-5B22-4642-97CB-6C56E429C4C7}" type="presParOf" srcId="{D2166985-1A03-BD49-85D3-3D3367F7B7F9}" destId="{A9ACB2F9-BBEA-1640-835B-C8EF2CE80695}" srcOrd="1" destOrd="0" presId="urn:microsoft.com/office/officeart/2016/7/layout/BasicLinearProcessNumbered"/>
    <dgm:cxn modelId="{C21E2FBD-A887-284A-A0BE-A3E760D6ECE5}" type="presParOf" srcId="{D2166985-1A03-BD49-85D3-3D3367F7B7F9}" destId="{E64C8826-CCA0-C440-BC81-8489101B2290}" srcOrd="2" destOrd="0" presId="urn:microsoft.com/office/officeart/2016/7/layout/BasicLinearProcessNumbered"/>
    <dgm:cxn modelId="{754D35B6-DD59-DE47-9D3C-6DA012A70DA6}" type="presParOf" srcId="{D2166985-1A03-BD49-85D3-3D3367F7B7F9}" destId="{18013679-B22C-2740-8BC9-FD3FBAD12F0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549AF9-FEEC-49FC-956F-4D32BD73372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431C63-DCEE-4E3B-A3AA-8AB823C67ED3}">
      <dgm:prSet/>
      <dgm:spPr/>
      <dgm:t>
        <a:bodyPr/>
        <a:lstStyle/>
        <a:p>
          <a:pPr>
            <a:defRPr b="1"/>
          </a:pPr>
          <a:r>
            <a:rPr lang="en-IN" b="1"/>
            <a:t>Use Fixed Workflows When:</a:t>
          </a:r>
          <a:endParaRPr lang="en-US"/>
        </a:p>
      </dgm:t>
    </dgm:pt>
    <dgm:pt modelId="{D6B46190-DD1B-4968-AACB-72822878C563}" type="parTrans" cxnId="{0B0DB7F7-127C-4AE5-B2DE-5024E33FCDF3}">
      <dgm:prSet/>
      <dgm:spPr/>
      <dgm:t>
        <a:bodyPr/>
        <a:lstStyle/>
        <a:p>
          <a:endParaRPr lang="en-US"/>
        </a:p>
      </dgm:t>
    </dgm:pt>
    <dgm:pt modelId="{4D1385CE-669C-4E15-9C14-D208C6FA7A88}" type="sibTrans" cxnId="{0B0DB7F7-127C-4AE5-B2DE-5024E33FCDF3}">
      <dgm:prSet/>
      <dgm:spPr/>
      <dgm:t>
        <a:bodyPr/>
        <a:lstStyle/>
        <a:p>
          <a:endParaRPr lang="en-US"/>
        </a:p>
      </dgm:t>
    </dgm:pt>
    <dgm:pt modelId="{B354E393-13F1-4888-845E-C7A552A17B71}">
      <dgm:prSet/>
      <dgm:spPr/>
      <dgm:t>
        <a:bodyPr/>
        <a:lstStyle/>
        <a:p>
          <a:r>
            <a:rPr lang="en-IN"/>
            <a:t>You need </a:t>
          </a:r>
          <a:r>
            <a:rPr lang="en-IN" b="1"/>
            <a:t>compliance</a:t>
          </a:r>
          <a:r>
            <a:rPr lang="en-IN"/>
            <a:t> and </a:t>
          </a:r>
          <a:r>
            <a:rPr lang="en-IN" b="1"/>
            <a:t>predictable releases</a:t>
          </a:r>
          <a:endParaRPr lang="en-US"/>
        </a:p>
      </dgm:t>
    </dgm:pt>
    <dgm:pt modelId="{0F54267B-2C14-462D-A100-19F759658958}" type="parTrans" cxnId="{E6843AFF-4079-4550-9E8E-5E2DA5CE9403}">
      <dgm:prSet/>
      <dgm:spPr/>
      <dgm:t>
        <a:bodyPr/>
        <a:lstStyle/>
        <a:p>
          <a:endParaRPr lang="en-US"/>
        </a:p>
      </dgm:t>
    </dgm:pt>
    <dgm:pt modelId="{0AF895C6-7DFF-434E-A483-08D94FA2203E}" type="sibTrans" cxnId="{E6843AFF-4079-4550-9E8E-5E2DA5CE9403}">
      <dgm:prSet/>
      <dgm:spPr/>
      <dgm:t>
        <a:bodyPr/>
        <a:lstStyle/>
        <a:p>
          <a:endParaRPr lang="en-US"/>
        </a:p>
      </dgm:t>
    </dgm:pt>
    <dgm:pt modelId="{A68A7C85-BCF5-4D96-8347-D34BCCA6A112}">
      <dgm:prSet/>
      <dgm:spPr/>
      <dgm:t>
        <a:bodyPr/>
        <a:lstStyle/>
        <a:p>
          <a:r>
            <a:rPr lang="en-IN"/>
            <a:t>Your project is </a:t>
          </a:r>
          <a:r>
            <a:rPr lang="en-IN" b="1"/>
            <a:t>stable with known patterns</a:t>
          </a:r>
          <a:endParaRPr lang="en-US"/>
        </a:p>
      </dgm:t>
    </dgm:pt>
    <dgm:pt modelId="{97F9C72D-B3A7-41D1-B6BB-FFAE1AB9DEA5}" type="parTrans" cxnId="{38770FE5-B133-4443-8240-F8B517489ACB}">
      <dgm:prSet/>
      <dgm:spPr/>
      <dgm:t>
        <a:bodyPr/>
        <a:lstStyle/>
        <a:p>
          <a:endParaRPr lang="en-US"/>
        </a:p>
      </dgm:t>
    </dgm:pt>
    <dgm:pt modelId="{C8E0231E-C98C-4FD2-AC2C-5BEF6E5DFBA5}" type="sibTrans" cxnId="{38770FE5-B133-4443-8240-F8B517489ACB}">
      <dgm:prSet/>
      <dgm:spPr/>
      <dgm:t>
        <a:bodyPr/>
        <a:lstStyle/>
        <a:p>
          <a:endParaRPr lang="en-US"/>
        </a:p>
      </dgm:t>
    </dgm:pt>
    <dgm:pt modelId="{A00CC830-E4B8-4C25-B58B-E75E394590A6}">
      <dgm:prSet/>
      <dgm:spPr/>
      <dgm:t>
        <a:bodyPr/>
        <a:lstStyle/>
        <a:p>
          <a:r>
            <a:rPr lang="en-IN"/>
            <a:t>You prioritize </a:t>
          </a:r>
          <a:r>
            <a:rPr lang="en-IN" b="1"/>
            <a:t>simplicity and auditability</a:t>
          </a:r>
          <a:endParaRPr lang="en-US"/>
        </a:p>
      </dgm:t>
    </dgm:pt>
    <dgm:pt modelId="{3393C922-538E-4748-9EE0-B121D4196EF0}" type="parTrans" cxnId="{5F58F069-A489-40B6-B8A7-9D2C06CCF7C7}">
      <dgm:prSet/>
      <dgm:spPr/>
      <dgm:t>
        <a:bodyPr/>
        <a:lstStyle/>
        <a:p>
          <a:endParaRPr lang="en-US"/>
        </a:p>
      </dgm:t>
    </dgm:pt>
    <dgm:pt modelId="{56A97DC3-5D0E-4010-9AB0-14D6794E3D8D}" type="sibTrans" cxnId="{5F58F069-A489-40B6-B8A7-9D2C06CCF7C7}">
      <dgm:prSet/>
      <dgm:spPr/>
      <dgm:t>
        <a:bodyPr/>
        <a:lstStyle/>
        <a:p>
          <a:endParaRPr lang="en-US"/>
        </a:p>
      </dgm:t>
    </dgm:pt>
    <dgm:pt modelId="{0399AE0B-E729-4A40-B8B0-6535CE955183}">
      <dgm:prSet/>
      <dgm:spPr/>
      <dgm:t>
        <a:bodyPr/>
        <a:lstStyle/>
        <a:p>
          <a:pPr>
            <a:defRPr b="1"/>
          </a:pPr>
          <a:r>
            <a:rPr lang="en-IN" b="1"/>
            <a:t>Use Agent-Based Workflows When:</a:t>
          </a:r>
          <a:endParaRPr lang="en-US"/>
        </a:p>
      </dgm:t>
    </dgm:pt>
    <dgm:pt modelId="{726CF057-C726-4A5B-AA6E-5A63995228E8}" type="parTrans" cxnId="{B8BD88AE-1397-4D62-AF37-08E2BBFCF13E}">
      <dgm:prSet/>
      <dgm:spPr/>
      <dgm:t>
        <a:bodyPr/>
        <a:lstStyle/>
        <a:p>
          <a:endParaRPr lang="en-US"/>
        </a:p>
      </dgm:t>
    </dgm:pt>
    <dgm:pt modelId="{DB42CD6A-8C91-4C3D-855A-DB0DDDABAF45}" type="sibTrans" cxnId="{B8BD88AE-1397-4D62-AF37-08E2BBFCF13E}">
      <dgm:prSet/>
      <dgm:spPr/>
      <dgm:t>
        <a:bodyPr/>
        <a:lstStyle/>
        <a:p>
          <a:endParaRPr lang="en-US"/>
        </a:p>
      </dgm:t>
    </dgm:pt>
    <dgm:pt modelId="{5416FF39-FB44-4AAE-9F02-0E3EEADCCD9A}">
      <dgm:prSet/>
      <dgm:spPr/>
      <dgm:t>
        <a:bodyPr/>
        <a:lstStyle/>
        <a:p>
          <a:r>
            <a:rPr lang="en-IN"/>
            <a:t>Your environment is </a:t>
          </a:r>
          <a:r>
            <a:rPr lang="en-IN" b="1"/>
            <a:t>dynamic</a:t>
          </a:r>
          <a:r>
            <a:rPr lang="en-IN"/>
            <a:t>, with frequent changes</a:t>
          </a:r>
          <a:endParaRPr lang="en-US"/>
        </a:p>
      </dgm:t>
    </dgm:pt>
    <dgm:pt modelId="{75053712-B023-477B-ADC3-8EE694A6F3B9}" type="parTrans" cxnId="{CBE62B89-F9F3-4C65-A835-7997239147CF}">
      <dgm:prSet/>
      <dgm:spPr/>
      <dgm:t>
        <a:bodyPr/>
        <a:lstStyle/>
        <a:p>
          <a:endParaRPr lang="en-US"/>
        </a:p>
      </dgm:t>
    </dgm:pt>
    <dgm:pt modelId="{426EE5A3-ECE9-4F3F-AE3B-B01A57F5DD1B}" type="sibTrans" cxnId="{CBE62B89-F9F3-4C65-A835-7997239147CF}">
      <dgm:prSet/>
      <dgm:spPr/>
      <dgm:t>
        <a:bodyPr/>
        <a:lstStyle/>
        <a:p>
          <a:endParaRPr lang="en-US"/>
        </a:p>
      </dgm:t>
    </dgm:pt>
    <dgm:pt modelId="{E7F861DF-41FB-437C-8288-F89D6E5C6953}">
      <dgm:prSet/>
      <dgm:spPr/>
      <dgm:t>
        <a:bodyPr/>
        <a:lstStyle/>
        <a:p>
          <a:r>
            <a:rPr lang="en-IN"/>
            <a:t>You need </a:t>
          </a:r>
          <a:r>
            <a:rPr lang="en-IN" b="1"/>
            <a:t>smart tool selection or error handling</a:t>
          </a:r>
          <a:endParaRPr lang="en-US"/>
        </a:p>
      </dgm:t>
    </dgm:pt>
    <dgm:pt modelId="{6C2D3957-7AE1-431D-A090-7ADBB002F468}" type="parTrans" cxnId="{28EFEF83-8844-40D2-BC35-85F1189BDF43}">
      <dgm:prSet/>
      <dgm:spPr/>
      <dgm:t>
        <a:bodyPr/>
        <a:lstStyle/>
        <a:p>
          <a:endParaRPr lang="en-US"/>
        </a:p>
      </dgm:t>
    </dgm:pt>
    <dgm:pt modelId="{798D67EB-7A9B-469E-A13E-69C83141A270}" type="sibTrans" cxnId="{28EFEF83-8844-40D2-BC35-85F1189BDF43}">
      <dgm:prSet/>
      <dgm:spPr/>
      <dgm:t>
        <a:bodyPr/>
        <a:lstStyle/>
        <a:p>
          <a:endParaRPr lang="en-US"/>
        </a:p>
      </dgm:t>
    </dgm:pt>
    <dgm:pt modelId="{9FE9C1E4-8CAB-43FF-9748-FAFBC24A2FEB}">
      <dgm:prSet/>
      <dgm:spPr/>
      <dgm:t>
        <a:bodyPr/>
        <a:lstStyle/>
        <a:p>
          <a:r>
            <a:rPr lang="en-IN"/>
            <a:t>You want to </a:t>
          </a:r>
          <a:r>
            <a:rPr lang="en-IN" b="1"/>
            <a:t>optimize for performance and agility</a:t>
          </a:r>
          <a:endParaRPr lang="en-US"/>
        </a:p>
      </dgm:t>
    </dgm:pt>
    <dgm:pt modelId="{A5A63677-2698-42F8-BBFC-6EEAF3AA8BDB}" type="parTrans" cxnId="{D434FAE2-5F32-411B-A5AB-040B0094D66E}">
      <dgm:prSet/>
      <dgm:spPr/>
      <dgm:t>
        <a:bodyPr/>
        <a:lstStyle/>
        <a:p>
          <a:endParaRPr lang="en-US"/>
        </a:p>
      </dgm:t>
    </dgm:pt>
    <dgm:pt modelId="{64B9E0D7-2266-48D4-9A79-E7E31A1E3E16}" type="sibTrans" cxnId="{D434FAE2-5F32-411B-A5AB-040B0094D66E}">
      <dgm:prSet/>
      <dgm:spPr/>
      <dgm:t>
        <a:bodyPr/>
        <a:lstStyle/>
        <a:p>
          <a:endParaRPr lang="en-US"/>
        </a:p>
      </dgm:t>
    </dgm:pt>
    <dgm:pt modelId="{21A3C169-B01D-4561-9049-611AD5962F51}" type="pres">
      <dgm:prSet presAssocID="{45549AF9-FEEC-49FC-956F-4D32BD733721}" presName="root" presStyleCnt="0">
        <dgm:presLayoutVars>
          <dgm:dir/>
          <dgm:resizeHandles val="exact"/>
        </dgm:presLayoutVars>
      </dgm:prSet>
      <dgm:spPr/>
    </dgm:pt>
    <dgm:pt modelId="{F5BBC571-7EEE-4296-8023-FA7BDB8BF8DC}" type="pres">
      <dgm:prSet presAssocID="{41431C63-DCEE-4E3B-A3AA-8AB823C67ED3}" presName="compNode" presStyleCnt="0"/>
      <dgm:spPr/>
    </dgm:pt>
    <dgm:pt modelId="{1B62E84D-2D97-4BEF-BCF0-A63627E55FA5}" type="pres">
      <dgm:prSet presAssocID="{41431C63-DCEE-4E3B-A3AA-8AB823C67ED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4165DED-EAE3-4D0F-AB8C-23D850E72A44}" type="pres">
      <dgm:prSet presAssocID="{41431C63-DCEE-4E3B-A3AA-8AB823C67ED3}" presName="iconSpace" presStyleCnt="0"/>
      <dgm:spPr/>
    </dgm:pt>
    <dgm:pt modelId="{CBFA0BA0-B3D4-4983-97AD-5598C3AC078B}" type="pres">
      <dgm:prSet presAssocID="{41431C63-DCEE-4E3B-A3AA-8AB823C67ED3}" presName="parTx" presStyleLbl="revTx" presStyleIdx="0" presStyleCnt="4">
        <dgm:presLayoutVars>
          <dgm:chMax val="0"/>
          <dgm:chPref val="0"/>
        </dgm:presLayoutVars>
      </dgm:prSet>
      <dgm:spPr/>
    </dgm:pt>
    <dgm:pt modelId="{B552D2CB-57CC-4444-A4DB-B0FD8661C3AE}" type="pres">
      <dgm:prSet presAssocID="{41431C63-DCEE-4E3B-A3AA-8AB823C67ED3}" presName="txSpace" presStyleCnt="0"/>
      <dgm:spPr/>
    </dgm:pt>
    <dgm:pt modelId="{1164A47F-9C48-4BB8-910B-6A5527FDB11D}" type="pres">
      <dgm:prSet presAssocID="{41431C63-DCEE-4E3B-A3AA-8AB823C67ED3}" presName="desTx" presStyleLbl="revTx" presStyleIdx="1" presStyleCnt="4">
        <dgm:presLayoutVars/>
      </dgm:prSet>
      <dgm:spPr/>
    </dgm:pt>
    <dgm:pt modelId="{1A9CDD9B-712B-4887-A538-F980C8CF4BC7}" type="pres">
      <dgm:prSet presAssocID="{4D1385CE-669C-4E15-9C14-D208C6FA7A88}" presName="sibTrans" presStyleCnt="0"/>
      <dgm:spPr/>
    </dgm:pt>
    <dgm:pt modelId="{5E479043-D3B0-406D-9A96-BC8A8D3CD116}" type="pres">
      <dgm:prSet presAssocID="{0399AE0B-E729-4A40-B8B0-6535CE955183}" presName="compNode" presStyleCnt="0"/>
      <dgm:spPr/>
    </dgm:pt>
    <dgm:pt modelId="{10FB5FD1-913B-4430-B593-3AC4443075E6}" type="pres">
      <dgm:prSet presAssocID="{0399AE0B-E729-4A40-B8B0-6535CE9551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0128698-ECB8-43F6-B817-05B9D98AC748}" type="pres">
      <dgm:prSet presAssocID="{0399AE0B-E729-4A40-B8B0-6535CE955183}" presName="iconSpace" presStyleCnt="0"/>
      <dgm:spPr/>
    </dgm:pt>
    <dgm:pt modelId="{6D08DE4B-A518-43D8-81AF-BFECDABDCB5D}" type="pres">
      <dgm:prSet presAssocID="{0399AE0B-E729-4A40-B8B0-6535CE955183}" presName="parTx" presStyleLbl="revTx" presStyleIdx="2" presStyleCnt="4">
        <dgm:presLayoutVars>
          <dgm:chMax val="0"/>
          <dgm:chPref val="0"/>
        </dgm:presLayoutVars>
      </dgm:prSet>
      <dgm:spPr/>
    </dgm:pt>
    <dgm:pt modelId="{6A9834ED-20B4-43A7-87E9-670871C93029}" type="pres">
      <dgm:prSet presAssocID="{0399AE0B-E729-4A40-B8B0-6535CE955183}" presName="txSpace" presStyleCnt="0"/>
      <dgm:spPr/>
    </dgm:pt>
    <dgm:pt modelId="{0692E83F-F0DE-45E6-BDF0-B95F056A8FAE}" type="pres">
      <dgm:prSet presAssocID="{0399AE0B-E729-4A40-B8B0-6535CE955183}" presName="desTx" presStyleLbl="revTx" presStyleIdx="3" presStyleCnt="4">
        <dgm:presLayoutVars/>
      </dgm:prSet>
      <dgm:spPr/>
    </dgm:pt>
  </dgm:ptLst>
  <dgm:cxnLst>
    <dgm:cxn modelId="{585FA825-C0AE-4908-9ACA-45CB9F95A950}" type="presOf" srcId="{0399AE0B-E729-4A40-B8B0-6535CE955183}" destId="{6D08DE4B-A518-43D8-81AF-BFECDABDCB5D}" srcOrd="0" destOrd="0" presId="urn:microsoft.com/office/officeart/2018/2/layout/IconLabelDescriptionList"/>
    <dgm:cxn modelId="{B9EAE132-736C-4637-9756-A0A6F1CFAD93}" type="presOf" srcId="{41431C63-DCEE-4E3B-A3AA-8AB823C67ED3}" destId="{CBFA0BA0-B3D4-4983-97AD-5598C3AC078B}" srcOrd="0" destOrd="0" presId="urn:microsoft.com/office/officeart/2018/2/layout/IconLabelDescriptionList"/>
    <dgm:cxn modelId="{1991A450-9D94-4F89-B539-839101C240EE}" type="presOf" srcId="{5416FF39-FB44-4AAE-9F02-0E3EEADCCD9A}" destId="{0692E83F-F0DE-45E6-BDF0-B95F056A8FAE}" srcOrd="0" destOrd="0" presId="urn:microsoft.com/office/officeart/2018/2/layout/IconLabelDescriptionList"/>
    <dgm:cxn modelId="{BAD16A51-4DDD-44F9-9586-649CA2AC6921}" type="presOf" srcId="{9FE9C1E4-8CAB-43FF-9748-FAFBC24A2FEB}" destId="{0692E83F-F0DE-45E6-BDF0-B95F056A8FAE}" srcOrd="0" destOrd="2" presId="urn:microsoft.com/office/officeart/2018/2/layout/IconLabelDescriptionList"/>
    <dgm:cxn modelId="{5F58F069-A489-40B6-B8A7-9D2C06CCF7C7}" srcId="{41431C63-DCEE-4E3B-A3AA-8AB823C67ED3}" destId="{A00CC830-E4B8-4C25-B58B-E75E394590A6}" srcOrd="2" destOrd="0" parTransId="{3393C922-538E-4748-9EE0-B121D4196EF0}" sibTransId="{56A97DC3-5D0E-4010-9AB0-14D6794E3D8D}"/>
    <dgm:cxn modelId="{28EFEF83-8844-40D2-BC35-85F1189BDF43}" srcId="{0399AE0B-E729-4A40-B8B0-6535CE955183}" destId="{E7F861DF-41FB-437C-8288-F89D6E5C6953}" srcOrd="1" destOrd="0" parTransId="{6C2D3957-7AE1-431D-A090-7ADBB002F468}" sibTransId="{798D67EB-7A9B-469E-A13E-69C83141A270}"/>
    <dgm:cxn modelId="{0135F084-51A9-4073-9639-82175A7D5DD5}" type="presOf" srcId="{A00CC830-E4B8-4C25-B58B-E75E394590A6}" destId="{1164A47F-9C48-4BB8-910B-6A5527FDB11D}" srcOrd="0" destOrd="2" presId="urn:microsoft.com/office/officeart/2018/2/layout/IconLabelDescriptionList"/>
    <dgm:cxn modelId="{D410BB88-E436-464B-B1A5-761C0F3A64C5}" type="presOf" srcId="{A68A7C85-BCF5-4D96-8347-D34BCCA6A112}" destId="{1164A47F-9C48-4BB8-910B-6A5527FDB11D}" srcOrd="0" destOrd="1" presId="urn:microsoft.com/office/officeart/2018/2/layout/IconLabelDescriptionList"/>
    <dgm:cxn modelId="{CBE62B89-F9F3-4C65-A835-7997239147CF}" srcId="{0399AE0B-E729-4A40-B8B0-6535CE955183}" destId="{5416FF39-FB44-4AAE-9F02-0E3EEADCCD9A}" srcOrd="0" destOrd="0" parTransId="{75053712-B023-477B-ADC3-8EE694A6F3B9}" sibTransId="{426EE5A3-ECE9-4F3F-AE3B-B01A57F5DD1B}"/>
    <dgm:cxn modelId="{0FE0B7A0-ECF9-42CF-BABE-E63DA7314191}" type="presOf" srcId="{E7F861DF-41FB-437C-8288-F89D6E5C6953}" destId="{0692E83F-F0DE-45E6-BDF0-B95F056A8FAE}" srcOrd="0" destOrd="1" presId="urn:microsoft.com/office/officeart/2018/2/layout/IconLabelDescriptionList"/>
    <dgm:cxn modelId="{F6EFF1A1-4CBD-4225-901A-6E99C9FF2628}" type="presOf" srcId="{B354E393-13F1-4888-845E-C7A552A17B71}" destId="{1164A47F-9C48-4BB8-910B-6A5527FDB11D}" srcOrd="0" destOrd="0" presId="urn:microsoft.com/office/officeart/2018/2/layout/IconLabelDescriptionList"/>
    <dgm:cxn modelId="{B8BD88AE-1397-4D62-AF37-08E2BBFCF13E}" srcId="{45549AF9-FEEC-49FC-956F-4D32BD733721}" destId="{0399AE0B-E729-4A40-B8B0-6535CE955183}" srcOrd="1" destOrd="0" parTransId="{726CF057-C726-4A5B-AA6E-5A63995228E8}" sibTransId="{DB42CD6A-8C91-4C3D-855A-DB0DDDABAF45}"/>
    <dgm:cxn modelId="{6A3EC0B8-98CA-46CF-B8B4-1065120B2D7D}" type="presOf" srcId="{45549AF9-FEEC-49FC-956F-4D32BD733721}" destId="{21A3C169-B01D-4561-9049-611AD5962F51}" srcOrd="0" destOrd="0" presId="urn:microsoft.com/office/officeart/2018/2/layout/IconLabelDescriptionList"/>
    <dgm:cxn modelId="{D434FAE2-5F32-411B-A5AB-040B0094D66E}" srcId="{0399AE0B-E729-4A40-B8B0-6535CE955183}" destId="{9FE9C1E4-8CAB-43FF-9748-FAFBC24A2FEB}" srcOrd="2" destOrd="0" parTransId="{A5A63677-2698-42F8-BBFC-6EEAF3AA8BDB}" sibTransId="{64B9E0D7-2266-48D4-9A79-E7E31A1E3E16}"/>
    <dgm:cxn modelId="{38770FE5-B133-4443-8240-F8B517489ACB}" srcId="{41431C63-DCEE-4E3B-A3AA-8AB823C67ED3}" destId="{A68A7C85-BCF5-4D96-8347-D34BCCA6A112}" srcOrd="1" destOrd="0" parTransId="{97F9C72D-B3A7-41D1-B6BB-FFAE1AB9DEA5}" sibTransId="{C8E0231E-C98C-4FD2-AC2C-5BEF6E5DFBA5}"/>
    <dgm:cxn modelId="{0B0DB7F7-127C-4AE5-B2DE-5024E33FCDF3}" srcId="{45549AF9-FEEC-49FC-956F-4D32BD733721}" destId="{41431C63-DCEE-4E3B-A3AA-8AB823C67ED3}" srcOrd="0" destOrd="0" parTransId="{D6B46190-DD1B-4968-AACB-72822878C563}" sibTransId="{4D1385CE-669C-4E15-9C14-D208C6FA7A88}"/>
    <dgm:cxn modelId="{E6843AFF-4079-4550-9E8E-5E2DA5CE9403}" srcId="{41431C63-DCEE-4E3B-A3AA-8AB823C67ED3}" destId="{B354E393-13F1-4888-845E-C7A552A17B71}" srcOrd="0" destOrd="0" parTransId="{0F54267B-2C14-462D-A100-19F759658958}" sibTransId="{0AF895C6-7DFF-434E-A483-08D94FA2203E}"/>
    <dgm:cxn modelId="{7AF28F6E-4721-4E9F-8060-848D773E27F8}" type="presParOf" srcId="{21A3C169-B01D-4561-9049-611AD5962F51}" destId="{F5BBC571-7EEE-4296-8023-FA7BDB8BF8DC}" srcOrd="0" destOrd="0" presId="urn:microsoft.com/office/officeart/2018/2/layout/IconLabelDescriptionList"/>
    <dgm:cxn modelId="{79CFA9DD-B875-4936-B2C0-D0A3DE694629}" type="presParOf" srcId="{F5BBC571-7EEE-4296-8023-FA7BDB8BF8DC}" destId="{1B62E84D-2D97-4BEF-BCF0-A63627E55FA5}" srcOrd="0" destOrd="0" presId="urn:microsoft.com/office/officeart/2018/2/layout/IconLabelDescriptionList"/>
    <dgm:cxn modelId="{C57B49F5-D40C-4445-92BC-4F694078354A}" type="presParOf" srcId="{F5BBC571-7EEE-4296-8023-FA7BDB8BF8DC}" destId="{94165DED-EAE3-4D0F-AB8C-23D850E72A44}" srcOrd="1" destOrd="0" presId="urn:microsoft.com/office/officeart/2018/2/layout/IconLabelDescriptionList"/>
    <dgm:cxn modelId="{EBA45968-52AD-462E-841F-141C1E6FF9C8}" type="presParOf" srcId="{F5BBC571-7EEE-4296-8023-FA7BDB8BF8DC}" destId="{CBFA0BA0-B3D4-4983-97AD-5598C3AC078B}" srcOrd="2" destOrd="0" presId="urn:microsoft.com/office/officeart/2018/2/layout/IconLabelDescriptionList"/>
    <dgm:cxn modelId="{078B509B-4E25-4E53-8FDC-8034BE2D75ED}" type="presParOf" srcId="{F5BBC571-7EEE-4296-8023-FA7BDB8BF8DC}" destId="{B552D2CB-57CC-4444-A4DB-B0FD8661C3AE}" srcOrd="3" destOrd="0" presId="urn:microsoft.com/office/officeart/2018/2/layout/IconLabelDescriptionList"/>
    <dgm:cxn modelId="{FD715A24-2823-42D5-8195-9A15950CDFBC}" type="presParOf" srcId="{F5BBC571-7EEE-4296-8023-FA7BDB8BF8DC}" destId="{1164A47F-9C48-4BB8-910B-6A5527FDB11D}" srcOrd="4" destOrd="0" presId="urn:microsoft.com/office/officeart/2018/2/layout/IconLabelDescriptionList"/>
    <dgm:cxn modelId="{7CCCAC5E-B766-4FAE-98D8-0DD4DD0D325D}" type="presParOf" srcId="{21A3C169-B01D-4561-9049-611AD5962F51}" destId="{1A9CDD9B-712B-4887-A538-F980C8CF4BC7}" srcOrd="1" destOrd="0" presId="urn:microsoft.com/office/officeart/2018/2/layout/IconLabelDescriptionList"/>
    <dgm:cxn modelId="{31449649-C038-416F-B61C-B16026E394FD}" type="presParOf" srcId="{21A3C169-B01D-4561-9049-611AD5962F51}" destId="{5E479043-D3B0-406D-9A96-BC8A8D3CD116}" srcOrd="2" destOrd="0" presId="urn:microsoft.com/office/officeart/2018/2/layout/IconLabelDescriptionList"/>
    <dgm:cxn modelId="{F5194515-6E1E-4815-8851-1636686D1C8B}" type="presParOf" srcId="{5E479043-D3B0-406D-9A96-BC8A8D3CD116}" destId="{10FB5FD1-913B-4430-B593-3AC4443075E6}" srcOrd="0" destOrd="0" presId="urn:microsoft.com/office/officeart/2018/2/layout/IconLabelDescriptionList"/>
    <dgm:cxn modelId="{91C9324B-A8B1-4F65-AE81-34CE0CE9FEDF}" type="presParOf" srcId="{5E479043-D3B0-406D-9A96-BC8A8D3CD116}" destId="{E0128698-ECB8-43F6-B817-05B9D98AC748}" srcOrd="1" destOrd="0" presId="urn:microsoft.com/office/officeart/2018/2/layout/IconLabelDescriptionList"/>
    <dgm:cxn modelId="{A0EC9FB7-0ECD-4956-AEAC-EE773491697E}" type="presParOf" srcId="{5E479043-D3B0-406D-9A96-BC8A8D3CD116}" destId="{6D08DE4B-A518-43D8-81AF-BFECDABDCB5D}" srcOrd="2" destOrd="0" presId="urn:microsoft.com/office/officeart/2018/2/layout/IconLabelDescriptionList"/>
    <dgm:cxn modelId="{F0EEB433-FB64-415E-9E13-20762F22BA3D}" type="presParOf" srcId="{5E479043-D3B0-406D-9A96-BC8A8D3CD116}" destId="{6A9834ED-20B4-43A7-87E9-670871C93029}" srcOrd="3" destOrd="0" presId="urn:microsoft.com/office/officeart/2018/2/layout/IconLabelDescriptionList"/>
    <dgm:cxn modelId="{BFEC72C8-90CB-4D40-B1F9-9E1509A0FD6F}" type="presParOf" srcId="{5E479043-D3B0-406D-9A96-BC8A8D3CD116}" destId="{0692E83F-F0DE-45E6-BDF0-B95F056A8FA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B6202-B3E1-483E-BF4D-8A8CACF5D450}">
      <dsp:nvSpPr>
        <dsp:cNvPr id="0" name=""/>
        <dsp:cNvSpPr/>
      </dsp:nvSpPr>
      <dsp:spPr>
        <a:xfrm>
          <a:off x="1052876" y="1517"/>
          <a:ext cx="1015435" cy="1015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394FA-2502-48A5-B604-57BC15B848B8}">
      <dsp:nvSpPr>
        <dsp:cNvPr id="0" name=""/>
        <dsp:cNvSpPr/>
      </dsp:nvSpPr>
      <dsp:spPr>
        <a:xfrm>
          <a:off x="1269281" y="217922"/>
          <a:ext cx="582626" cy="582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250FA-7E14-4784-A110-2FF4ADA4D616}">
      <dsp:nvSpPr>
        <dsp:cNvPr id="0" name=""/>
        <dsp:cNvSpPr/>
      </dsp:nvSpPr>
      <dsp:spPr>
        <a:xfrm>
          <a:off x="728270" y="1333236"/>
          <a:ext cx="1664648" cy="66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Code Commit</a:t>
          </a:r>
          <a:r>
            <a:rPr lang="en-IN" sz="1100" kern="1200"/>
            <a:t> – Developer pushes code to a repository.</a:t>
          </a:r>
          <a:endParaRPr lang="en-US" sz="1100" kern="1200"/>
        </a:p>
      </dsp:txBody>
      <dsp:txXfrm>
        <a:off x="728270" y="1333236"/>
        <a:ext cx="1664648" cy="665859"/>
      </dsp:txXfrm>
    </dsp:sp>
    <dsp:sp modelId="{B740BD71-5632-4800-AE50-DFC145A528A8}">
      <dsp:nvSpPr>
        <dsp:cNvPr id="0" name=""/>
        <dsp:cNvSpPr/>
      </dsp:nvSpPr>
      <dsp:spPr>
        <a:xfrm>
          <a:off x="3008838" y="1517"/>
          <a:ext cx="1015435" cy="10154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578FA-4DF1-4DD3-ABFD-54B263A02504}">
      <dsp:nvSpPr>
        <dsp:cNvPr id="0" name=""/>
        <dsp:cNvSpPr/>
      </dsp:nvSpPr>
      <dsp:spPr>
        <a:xfrm>
          <a:off x="3225243" y="217922"/>
          <a:ext cx="582626" cy="582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A782B-B36A-4A12-AE28-86592495A484}">
      <dsp:nvSpPr>
        <dsp:cNvPr id="0" name=""/>
        <dsp:cNvSpPr/>
      </dsp:nvSpPr>
      <dsp:spPr>
        <a:xfrm>
          <a:off x="2684232" y="1333236"/>
          <a:ext cx="1664648" cy="66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Pipeline Trigger</a:t>
          </a:r>
          <a:r>
            <a:rPr lang="en-IN" sz="1100" kern="1200"/>
            <a:t> – CI/CD tool (e.g., Jenkins, GitHub Actions) starts automatically.</a:t>
          </a:r>
          <a:endParaRPr lang="en-US" sz="1100" kern="1200"/>
        </a:p>
      </dsp:txBody>
      <dsp:txXfrm>
        <a:off x="2684232" y="1333236"/>
        <a:ext cx="1664648" cy="665859"/>
      </dsp:txXfrm>
    </dsp:sp>
    <dsp:sp modelId="{5B88B554-2A63-40EA-B79A-2F133C5C6206}">
      <dsp:nvSpPr>
        <dsp:cNvPr id="0" name=""/>
        <dsp:cNvSpPr/>
      </dsp:nvSpPr>
      <dsp:spPr>
        <a:xfrm>
          <a:off x="4964800" y="1517"/>
          <a:ext cx="1015435" cy="10154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16AAE-478B-49E9-A1DE-A4098DDD474C}">
      <dsp:nvSpPr>
        <dsp:cNvPr id="0" name=""/>
        <dsp:cNvSpPr/>
      </dsp:nvSpPr>
      <dsp:spPr>
        <a:xfrm>
          <a:off x="5181205" y="217922"/>
          <a:ext cx="582626" cy="582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FCD91-E1C3-4787-84F1-9140AF870D47}">
      <dsp:nvSpPr>
        <dsp:cNvPr id="0" name=""/>
        <dsp:cNvSpPr/>
      </dsp:nvSpPr>
      <dsp:spPr>
        <a:xfrm>
          <a:off x="4640194" y="1333236"/>
          <a:ext cx="1664648" cy="66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Automated Testing</a:t>
          </a:r>
          <a:r>
            <a:rPr lang="en-IN" sz="1100" kern="1200"/>
            <a:t> – Unit and integration tests run.</a:t>
          </a:r>
          <a:endParaRPr lang="en-US" sz="1100" kern="1200"/>
        </a:p>
      </dsp:txBody>
      <dsp:txXfrm>
        <a:off x="4640194" y="1333236"/>
        <a:ext cx="1664648" cy="665859"/>
      </dsp:txXfrm>
    </dsp:sp>
    <dsp:sp modelId="{B6C32592-190A-4BDA-A289-B539B05EC7F0}">
      <dsp:nvSpPr>
        <dsp:cNvPr id="0" name=""/>
        <dsp:cNvSpPr/>
      </dsp:nvSpPr>
      <dsp:spPr>
        <a:xfrm>
          <a:off x="6920762" y="1517"/>
          <a:ext cx="1015435" cy="101543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BD1EB-171D-4E30-AE4A-C8C92ADF75BD}">
      <dsp:nvSpPr>
        <dsp:cNvPr id="0" name=""/>
        <dsp:cNvSpPr/>
      </dsp:nvSpPr>
      <dsp:spPr>
        <a:xfrm>
          <a:off x="7137166" y="217922"/>
          <a:ext cx="582626" cy="582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69A7B-51E4-4B5C-9FED-312B88BDD798}">
      <dsp:nvSpPr>
        <dsp:cNvPr id="0" name=""/>
        <dsp:cNvSpPr/>
      </dsp:nvSpPr>
      <dsp:spPr>
        <a:xfrm>
          <a:off x="6596156" y="1333236"/>
          <a:ext cx="1664648" cy="66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Staging Deployment</a:t>
          </a:r>
          <a:r>
            <a:rPr lang="en-IN" sz="1100" kern="1200"/>
            <a:t> – Code is deployed to a staging environment.</a:t>
          </a:r>
          <a:endParaRPr lang="en-US" sz="1100" kern="1200"/>
        </a:p>
      </dsp:txBody>
      <dsp:txXfrm>
        <a:off x="6596156" y="1333236"/>
        <a:ext cx="1664648" cy="665859"/>
      </dsp:txXfrm>
    </dsp:sp>
    <dsp:sp modelId="{13BD5919-9CE5-4D5D-BC09-DFC268D665D2}">
      <dsp:nvSpPr>
        <dsp:cNvPr id="0" name=""/>
        <dsp:cNvSpPr/>
      </dsp:nvSpPr>
      <dsp:spPr>
        <a:xfrm>
          <a:off x="8876724" y="1517"/>
          <a:ext cx="1015435" cy="101543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FC5D6-B065-4507-B765-1A13EE11869A}">
      <dsp:nvSpPr>
        <dsp:cNvPr id="0" name=""/>
        <dsp:cNvSpPr/>
      </dsp:nvSpPr>
      <dsp:spPr>
        <a:xfrm>
          <a:off x="9093128" y="217922"/>
          <a:ext cx="582626" cy="5826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B68BC-0BE1-461A-8C68-3A636C33E72B}">
      <dsp:nvSpPr>
        <dsp:cNvPr id="0" name=""/>
        <dsp:cNvSpPr/>
      </dsp:nvSpPr>
      <dsp:spPr>
        <a:xfrm>
          <a:off x="8552118" y="1333236"/>
          <a:ext cx="1664648" cy="66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Staging Tests</a:t>
          </a:r>
          <a:r>
            <a:rPr lang="en-IN" sz="1100" kern="1200"/>
            <a:t> – Functional/integration tests executed.</a:t>
          </a:r>
          <a:endParaRPr lang="en-US" sz="1100" kern="1200"/>
        </a:p>
      </dsp:txBody>
      <dsp:txXfrm>
        <a:off x="8552118" y="1333236"/>
        <a:ext cx="1664648" cy="665859"/>
      </dsp:txXfrm>
    </dsp:sp>
    <dsp:sp modelId="{1035BA7C-D548-41DB-8D26-EF2255DB2CD8}">
      <dsp:nvSpPr>
        <dsp:cNvPr id="0" name=""/>
        <dsp:cNvSpPr/>
      </dsp:nvSpPr>
      <dsp:spPr>
        <a:xfrm>
          <a:off x="4964800" y="2415258"/>
          <a:ext cx="1015435" cy="10154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9769E-2908-4553-897A-8A200EA8A4E4}">
      <dsp:nvSpPr>
        <dsp:cNvPr id="0" name=""/>
        <dsp:cNvSpPr/>
      </dsp:nvSpPr>
      <dsp:spPr>
        <a:xfrm>
          <a:off x="5181205" y="2631662"/>
          <a:ext cx="582626" cy="5826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45F66-21F3-4B7C-AF98-EEAE2A0D9DE3}">
      <dsp:nvSpPr>
        <dsp:cNvPr id="0" name=""/>
        <dsp:cNvSpPr/>
      </dsp:nvSpPr>
      <dsp:spPr>
        <a:xfrm>
          <a:off x="4640194" y="3746976"/>
          <a:ext cx="1664648" cy="66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Production Deployment</a:t>
          </a:r>
          <a:r>
            <a:rPr lang="en-IN" sz="1100" kern="1200"/>
            <a:t> – Code moves to production if all tests pass.</a:t>
          </a:r>
          <a:endParaRPr lang="en-US" sz="1100" kern="1200"/>
        </a:p>
      </dsp:txBody>
      <dsp:txXfrm>
        <a:off x="4640194" y="3746976"/>
        <a:ext cx="1664648" cy="665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C2717-E5AD-8E4B-B113-FEB132C67E9F}">
      <dsp:nvSpPr>
        <dsp:cNvPr id="0" name=""/>
        <dsp:cNvSpPr/>
      </dsp:nvSpPr>
      <dsp:spPr>
        <a:xfrm>
          <a:off x="10592" y="813286"/>
          <a:ext cx="1762049" cy="528614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9" tIns="65269" rIns="65269" bIns="6526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Code</a:t>
          </a:r>
        </a:p>
      </dsp:txBody>
      <dsp:txXfrm>
        <a:off x="169176" y="813286"/>
        <a:ext cx="1444881" cy="528614"/>
      </dsp:txXfrm>
    </dsp:sp>
    <dsp:sp modelId="{25052F92-B4E5-3846-802A-51249CB58B25}">
      <dsp:nvSpPr>
        <dsp:cNvPr id="0" name=""/>
        <dsp:cNvSpPr/>
      </dsp:nvSpPr>
      <dsp:spPr>
        <a:xfrm>
          <a:off x="10592" y="1341901"/>
          <a:ext cx="1603465" cy="191124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09" tIns="126709" rIns="126709" bIns="25341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Code Commit</a:t>
          </a:r>
        </a:p>
      </dsp:txBody>
      <dsp:txXfrm>
        <a:off x="10592" y="1341901"/>
        <a:ext cx="1603465" cy="1911243"/>
      </dsp:txXfrm>
    </dsp:sp>
    <dsp:sp modelId="{137084DD-9885-F44A-9C8B-1CBA48187BDC}">
      <dsp:nvSpPr>
        <dsp:cNvPr id="0" name=""/>
        <dsp:cNvSpPr/>
      </dsp:nvSpPr>
      <dsp:spPr>
        <a:xfrm>
          <a:off x="1721015" y="813286"/>
          <a:ext cx="1762049" cy="528614"/>
        </a:xfrm>
        <a:prstGeom prst="chevron">
          <a:avLst>
            <a:gd name="adj" fmla="val 30000"/>
          </a:avLst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accent5">
              <a:hueOff val="-2430430"/>
              <a:satOff val="-165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9" tIns="65269" rIns="65269" bIns="6526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Trigger</a:t>
          </a:r>
        </a:p>
      </dsp:txBody>
      <dsp:txXfrm>
        <a:off x="1879599" y="813286"/>
        <a:ext cx="1444881" cy="528614"/>
      </dsp:txXfrm>
    </dsp:sp>
    <dsp:sp modelId="{F1A47031-09E4-6942-9545-4CD4F99B7D68}">
      <dsp:nvSpPr>
        <dsp:cNvPr id="0" name=""/>
        <dsp:cNvSpPr/>
      </dsp:nvSpPr>
      <dsp:spPr>
        <a:xfrm>
          <a:off x="1721015" y="1341901"/>
          <a:ext cx="1603465" cy="1911243"/>
        </a:xfrm>
        <a:prstGeom prst="rect">
          <a:avLst/>
        </a:prstGeom>
        <a:solidFill>
          <a:schemeClr val="accent5">
            <a:tint val="40000"/>
            <a:alpha val="90000"/>
            <a:hueOff val="-2388933"/>
            <a:satOff val="533"/>
            <a:lumOff val="8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388933"/>
              <a:satOff val="533"/>
              <a:lumOff val="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09" tIns="126709" rIns="126709" bIns="25341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Trigger CI/CD</a:t>
          </a:r>
        </a:p>
      </dsp:txBody>
      <dsp:txXfrm>
        <a:off x="1721015" y="1341901"/>
        <a:ext cx="1603465" cy="1911243"/>
      </dsp:txXfrm>
    </dsp:sp>
    <dsp:sp modelId="{76D05A0D-A564-A842-9190-1F3A39067986}">
      <dsp:nvSpPr>
        <dsp:cNvPr id="0" name=""/>
        <dsp:cNvSpPr/>
      </dsp:nvSpPr>
      <dsp:spPr>
        <a:xfrm>
          <a:off x="3431438" y="813286"/>
          <a:ext cx="1762049" cy="528614"/>
        </a:xfrm>
        <a:prstGeom prst="chevron">
          <a:avLst>
            <a:gd name="adj" fmla="val 30000"/>
          </a:avLst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accent5">
              <a:hueOff val="-4860860"/>
              <a:satOff val="-330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9" tIns="65269" rIns="65269" bIns="6526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Run</a:t>
          </a:r>
        </a:p>
      </dsp:txBody>
      <dsp:txXfrm>
        <a:off x="3590022" y="813286"/>
        <a:ext cx="1444881" cy="528614"/>
      </dsp:txXfrm>
    </dsp:sp>
    <dsp:sp modelId="{CCBDF02E-87C9-A649-B121-D82821A5C259}">
      <dsp:nvSpPr>
        <dsp:cNvPr id="0" name=""/>
        <dsp:cNvSpPr/>
      </dsp:nvSpPr>
      <dsp:spPr>
        <a:xfrm>
          <a:off x="3431438" y="1341901"/>
          <a:ext cx="1603465" cy="1911243"/>
        </a:xfrm>
        <a:prstGeom prst="rect">
          <a:avLst/>
        </a:prstGeom>
        <a:solidFill>
          <a:schemeClr val="accent5">
            <a:tint val="40000"/>
            <a:alpha val="90000"/>
            <a:hueOff val="-4777866"/>
            <a:satOff val="1067"/>
            <a:lumOff val="16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4777866"/>
              <a:satOff val="1067"/>
              <a:lumOff val="1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09" tIns="126709" rIns="126709" bIns="25341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Run Tests</a:t>
          </a:r>
        </a:p>
      </dsp:txBody>
      <dsp:txXfrm>
        <a:off x="3431438" y="1341901"/>
        <a:ext cx="1603465" cy="1911243"/>
      </dsp:txXfrm>
    </dsp:sp>
    <dsp:sp modelId="{2FC3A612-F67E-D943-9696-23F871BC1B24}">
      <dsp:nvSpPr>
        <dsp:cNvPr id="0" name=""/>
        <dsp:cNvSpPr/>
      </dsp:nvSpPr>
      <dsp:spPr>
        <a:xfrm>
          <a:off x="5141861" y="813286"/>
          <a:ext cx="1762049" cy="528614"/>
        </a:xfrm>
        <a:prstGeom prst="chevron">
          <a:avLst>
            <a:gd name="adj" fmla="val 30000"/>
          </a:avLst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accent5">
              <a:hueOff val="-7291290"/>
              <a:satOff val="-496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9" tIns="65269" rIns="65269" bIns="6526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Deploy</a:t>
          </a:r>
        </a:p>
      </dsp:txBody>
      <dsp:txXfrm>
        <a:off x="5300445" y="813286"/>
        <a:ext cx="1444881" cy="528614"/>
      </dsp:txXfrm>
    </dsp:sp>
    <dsp:sp modelId="{79C49927-11A8-F549-8DD0-E0036AC04C78}">
      <dsp:nvSpPr>
        <dsp:cNvPr id="0" name=""/>
        <dsp:cNvSpPr/>
      </dsp:nvSpPr>
      <dsp:spPr>
        <a:xfrm>
          <a:off x="5141861" y="1341901"/>
          <a:ext cx="1603465" cy="1911243"/>
        </a:xfrm>
        <a:prstGeom prst="rect">
          <a:avLst/>
        </a:prstGeom>
        <a:solidFill>
          <a:schemeClr val="accent5">
            <a:tint val="40000"/>
            <a:alpha val="90000"/>
            <a:hueOff val="-7166800"/>
            <a:satOff val="1600"/>
            <a:lumOff val="24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166800"/>
              <a:satOff val="1600"/>
              <a:lumOff val="2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09" tIns="126709" rIns="126709" bIns="25341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Deploy to Staging</a:t>
          </a:r>
        </a:p>
      </dsp:txBody>
      <dsp:txXfrm>
        <a:off x="5141861" y="1341901"/>
        <a:ext cx="1603465" cy="1911243"/>
      </dsp:txXfrm>
    </dsp:sp>
    <dsp:sp modelId="{BDF983D4-65C3-FE44-B86C-EB23B10C6A6D}">
      <dsp:nvSpPr>
        <dsp:cNvPr id="0" name=""/>
        <dsp:cNvSpPr/>
      </dsp:nvSpPr>
      <dsp:spPr>
        <a:xfrm>
          <a:off x="6852285" y="813286"/>
          <a:ext cx="1762049" cy="528614"/>
        </a:xfrm>
        <a:prstGeom prst="chevron">
          <a:avLst>
            <a:gd name="adj" fmla="val 30000"/>
          </a:avLst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accent5">
              <a:hueOff val="-9721720"/>
              <a:satOff val="-661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9" tIns="65269" rIns="65269" bIns="6526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Run</a:t>
          </a:r>
        </a:p>
      </dsp:txBody>
      <dsp:txXfrm>
        <a:off x="7010869" y="813286"/>
        <a:ext cx="1444881" cy="528614"/>
      </dsp:txXfrm>
    </dsp:sp>
    <dsp:sp modelId="{9EF02444-3925-6948-93F8-D7913E964131}">
      <dsp:nvSpPr>
        <dsp:cNvPr id="0" name=""/>
        <dsp:cNvSpPr/>
      </dsp:nvSpPr>
      <dsp:spPr>
        <a:xfrm>
          <a:off x="6852285" y="1341901"/>
          <a:ext cx="1603465" cy="1911243"/>
        </a:xfrm>
        <a:prstGeom prst="rect">
          <a:avLst/>
        </a:prstGeom>
        <a:solidFill>
          <a:schemeClr val="accent5">
            <a:tint val="40000"/>
            <a:alpha val="90000"/>
            <a:hueOff val="-9555732"/>
            <a:satOff val="2134"/>
            <a:lumOff val="32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9555732"/>
              <a:satOff val="2134"/>
              <a:lumOff val="3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09" tIns="126709" rIns="126709" bIns="25341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Run Staging Tests</a:t>
          </a:r>
        </a:p>
      </dsp:txBody>
      <dsp:txXfrm>
        <a:off x="6852285" y="1341901"/>
        <a:ext cx="1603465" cy="1911243"/>
      </dsp:txXfrm>
    </dsp:sp>
    <dsp:sp modelId="{16DA19FF-6DB1-3846-8B69-E4889CECF2BF}">
      <dsp:nvSpPr>
        <dsp:cNvPr id="0" name=""/>
        <dsp:cNvSpPr/>
      </dsp:nvSpPr>
      <dsp:spPr>
        <a:xfrm>
          <a:off x="8562708" y="813286"/>
          <a:ext cx="1762049" cy="528614"/>
        </a:xfrm>
        <a:prstGeom prst="chevron">
          <a:avLst>
            <a:gd name="adj" fmla="val 3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269" tIns="65269" rIns="65269" bIns="6526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Deploy</a:t>
          </a:r>
        </a:p>
      </dsp:txBody>
      <dsp:txXfrm>
        <a:off x="8721292" y="813286"/>
        <a:ext cx="1444881" cy="528614"/>
      </dsp:txXfrm>
    </dsp:sp>
    <dsp:sp modelId="{F10A3D41-F5CE-F041-B517-A12E7AB60E0C}">
      <dsp:nvSpPr>
        <dsp:cNvPr id="0" name=""/>
        <dsp:cNvSpPr/>
      </dsp:nvSpPr>
      <dsp:spPr>
        <a:xfrm>
          <a:off x="8562708" y="1341901"/>
          <a:ext cx="1603465" cy="1911243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09" tIns="126709" rIns="126709" bIns="25341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Deploy to Prod</a:t>
          </a:r>
        </a:p>
      </dsp:txBody>
      <dsp:txXfrm>
        <a:off x="8562708" y="1341901"/>
        <a:ext cx="1603465" cy="19112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8AE7E-C314-1A47-B783-D6455BEF6107}">
      <dsp:nvSpPr>
        <dsp:cNvPr id="0" name=""/>
        <dsp:cNvSpPr/>
      </dsp:nvSpPr>
      <dsp:spPr>
        <a:xfrm>
          <a:off x="3027" y="351702"/>
          <a:ext cx="2402161" cy="33630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82" tIns="330200" rIns="1872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Selecting test suites based on code coverage analysis.</a:t>
          </a:r>
          <a:endParaRPr lang="en-US" sz="1700" kern="1200"/>
        </a:p>
      </dsp:txBody>
      <dsp:txXfrm>
        <a:off x="3027" y="1629652"/>
        <a:ext cx="2402161" cy="2017815"/>
      </dsp:txXfrm>
    </dsp:sp>
    <dsp:sp modelId="{0819BAC6-F465-0145-8745-005C1BFB7FDB}">
      <dsp:nvSpPr>
        <dsp:cNvPr id="0" name=""/>
        <dsp:cNvSpPr/>
      </dsp:nvSpPr>
      <dsp:spPr>
        <a:xfrm>
          <a:off x="699654" y="688005"/>
          <a:ext cx="1008907" cy="10089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658" tIns="12700" rIns="7865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47405" y="835756"/>
        <a:ext cx="713405" cy="713405"/>
      </dsp:txXfrm>
    </dsp:sp>
    <dsp:sp modelId="{EC54A383-BE57-4E43-850C-7C91988A0916}">
      <dsp:nvSpPr>
        <dsp:cNvPr id="0" name=""/>
        <dsp:cNvSpPr/>
      </dsp:nvSpPr>
      <dsp:spPr>
        <a:xfrm>
          <a:off x="3027" y="3714656"/>
          <a:ext cx="240216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0B0E2-F34D-104E-AAA6-B82717E38C8A}">
      <dsp:nvSpPr>
        <dsp:cNvPr id="0" name=""/>
        <dsp:cNvSpPr/>
      </dsp:nvSpPr>
      <dsp:spPr>
        <a:xfrm>
          <a:off x="2645405" y="351702"/>
          <a:ext cx="2402161" cy="33630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82" tIns="330200" rIns="1872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Choosing between canary/staging/blue-green deployments.</a:t>
          </a:r>
          <a:endParaRPr lang="en-US" sz="1700" kern="1200"/>
        </a:p>
      </dsp:txBody>
      <dsp:txXfrm>
        <a:off x="2645405" y="1629652"/>
        <a:ext cx="2402161" cy="2017815"/>
      </dsp:txXfrm>
    </dsp:sp>
    <dsp:sp modelId="{5B4CE076-84D8-1D48-A346-41072B3C55C4}">
      <dsp:nvSpPr>
        <dsp:cNvPr id="0" name=""/>
        <dsp:cNvSpPr/>
      </dsp:nvSpPr>
      <dsp:spPr>
        <a:xfrm>
          <a:off x="3342032" y="688005"/>
          <a:ext cx="1008907" cy="10089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658" tIns="12700" rIns="7865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489783" y="835756"/>
        <a:ext cx="713405" cy="713405"/>
      </dsp:txXfrm>
    </dsp:sp>
    <dsp:sp modelId="{A331D5D4-7D68-144D-9AFA-3F4BBDA59169}">
      <dsp:nvSpPr>
        <dsp:cNvPr id="0" name=""/>
        <dsp:cNvSpPr/>
      </dsp:nvSpPr>
      <dsp:spPr>
        <a:xfrm>
          <a:off x="2645405" y="3714656"/>
          <a:ext cx="240216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9D9B0-2C2F-5042-93C5-28D619FAB7CD}">
      <dsp:nvSpPr>
        <dsp:cNvPr id="0" name=""/>
        <dsp:cNvSpPr/>
      </dsp:nvSpPr>
      <dsp:spPr>
        <a:xfrm>
          <a:off x="5287783" y="351702"/>
          <a:ext cx="2402161" cy="33630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82" tIns="330200" rIns="1872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Integrating with toolchains based on project type (e.g., Docker, Kubernetes, Serverless).</a:t>
          </a:r>
          <a:endParaRPr lang="en-US" sz="1700" kern="1200"/>
        </a:p>
      </dsp:txBody>
      <dsp:txXfrm>
        <a:off x="5287783" y="1629652"/>
        <a:ext cx="2402161" cy="2017815"/>
      </dsp:txXfrm>
    </dsp:sp>
    <dsp:sp modelId="{51A36A41-A3CD-194C-AF0F-F218B5648FA0}">
      <dsp:nvSpPr>
        <dsp:cNvPr id="0" name=""/>
        <dsp:cNvSpPr/>
      </dsp:nvSpPr>
      <dsp:spPr>
        <a:xfrm>
          <a:off x="5984409" y="688005"/>
          <a:ext cx="1008907" cy="10089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658" tIns="12700" rIns="7865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132160" y="835756"/>
        <a:ext cx="713405" cy="713405"/>
      </dsp:txXfrm>
    </dsp:sp>
    <dsp:sp modelId="{5D69CDAC-DFC9-BB4F-921E-67E5D2423C4B}">
      <dsp:nvSpPr>
        <dsp:cNvPr id="0" name=""/>
        <dsp:cNvSpPr/>
      </dsp:nvSpPr>
      <dsp:spPr>
        <a:xfrm>
          <a:off x="5287783" y="3714656"/>
          <a:ext cx="240216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A5035-2E39-7949-8420-6878A883E79A}">
      <dsp:nvSpPr>
        <dsp:cNvPr id="0" name=""/>
        <dsp:cNvSpPr/>
      </dsp:nvSpPr>
      <dsp:spPr>
        <a:xfrm>
          <a:off x="7930160" y="351702"/>
          <a:ext cx="2402161" cy="33630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282" tIns="330200" rIns="18728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Deciding rollback or approval flows based on performance metrics and logs.</a:t>
          </a:r>
          <a:endParaRPr lang="en-US" sz="1700" kern="1200"/>
        </a:p>
      </dsp:txBody>
      <dsp:txXfrm>
        <a:off x="7930160" y="1629652"/>
        <a:ext cx="2402161" cy="2017815"/>
      </dsp:txXfrm>
    </dsp:sp>
    <dsp:sp modelId="{A9ACB2F9-BBEA-1640-835B-C8EF2CE80695}">
      <dsp:nvSpPr>
        <dsp:cNvPr id="0" name=""/>
        <dsp:cNvSpPr/>
      </dsp:nvSpPr>
      <dsp:spPr>
        <a:xfrm>
          <a:off x="8626787" y="688005"/>
          <a:ext cx="1008907" cy="10089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658" tIns="12700" rIns="7865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774538" y="835756"/>
        <a:ext cx="713405" cy="713405"/>
      </dsp:txXfrm>
    </dsp:sp>
    <dsp:sp modelId="{E64C8826-CCA0-C440-BC81-8489101B2290}">
      <dsp:nvSpPr>
        <dsp:cNvPr id="0" name=""/>
        <dsp:cNvSpPr/>
      </dsp:nvSpPr>
      <dsp:spPr>
        <a:xfrm>
          <a:off x="7930160" y="3714656"/>
          <a:ext cx="240216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2E84D-2D97-4BEF-BCF0-A63627E55FA5}">
      <dsp:nvSpPr>
        <dsp:cNvPr id="0" name=""/>
        <dsp:cNvSpPr/>
      </dsp:nvSpPr>
      <dsp:spPr>
        <a:xfrm>
          <a:off x="774518" y="18856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A0BA0-B3D4-4983-97AD-5598C3AC078B}">
      <dsp:nvSpPr>
        <dsp:cNvPr id="0" name=""/>
        <dsp:cNvSpPr/>
      </dsp:nvSpPr>
      <dsp:spPr>
        <a:xfrm>
          <a:off x="774518" y="187416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Use Fixed Workflows When:</a:t>
          </a:r>
          <a:endParaRPr lang="en-US" sz="2300" kern="1200"/>
        </a:p>
      </dsp:txBody>
      <dsp:txXfrm>
        <a:off x="774518" y="1874168"/>
        <a:ext cx="4320000" cy="648000"/>
      </dsp:txXfrm>
    </dsp:sp>
    <dsp:sp modelId="{1164A47F-9C48-4BB8-910B-6A5527FDB11D}">
      <dsp:nvSpPr>
        <dsp:cNvPr id="0" name=""/>
        <dsp:cNvSpPr/>
      </dsp:nvSpPr>
      <dsp:spPr>
        <a:xfrm>
          <a:off x="774518" y="2602912"/>
          <a:ext cx="4320000" cy="1622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You need </a:t>
          </a:r>
          <a:r>
            <a:rPr lang="en-IN" sz="1700" b="1" kern="1200"/>
            <a:t>compliance</a:t>
          </a:r>
          <a:r>
            <a:rPr lang="en-IN" sz="1700" kern="1200"/>
            <a:t> and </a:t>
          </a:r>
          <a:r>
            <a:rPr lang="en-IN" sz="1700" b="1" kern="1200"/>
            <a:t>predictable releases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Your project is </a:t>
          </a:r>
          <a:r>
            <a:rPr lang="en-IN" sz="1700" b="1" kern="1200"/>
            <a:t>stable with known patterns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You prioritize </a:t>
          </a:r>
          <a:r>
            <a:rPr lang="en-IN" sz="1700" b="1" kern="1200"/>
            <a:t>simplicity and auditability</a:t>
          </a:r>
          <a:endParaRPr lang="en-US" sz="1700" kern="1200"/>
        </a:p>
      </dsp:txBody>
      <dsp:txXfrm>
        <a:off x="774518" y="2602912"/>
        <a:ext cx="4320000" cy="1622873"/>
      </dsp:txXfrm>
    </dsp:sp>
    <dsp:sp modelId="{10FB5FD1-913B-4430-B593-3AC4443075E6}">
      <dsp:nvSpPr>
        <dsp:cNvPr id="0" name=""/>
        <dsp:cNvSpPr/>
      </dsp:nvSpPr>
      <dsp:spPr>
        <a:xfrm>
          <a:off x="5850518" y="18856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8DE4B-A518-43D8-81AF-BFECDABDCB5D}">
      <dsp:nvSpPr>
        <dsp:cNvPr id="0" name=""/>
        <dsp:cNvSpPr/>
      </dsp:nvSpPr>
      <dsp:spPr>
        <a:xfrm>
          <a:off x="5850518" y="187416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Use Agent-Based Workflows When:</a:t>
          </a:r>
          <a:endParaRPr lang="en-US" sz="2300" kern="1200"/>
        </a:p>
      </dsp:txBody>
      <dsp:txXfrm>
        <a:off x="5850518" y="1874168"/>
        <a:ext cx="4320000" cy="648000"/>
      </dsp:txXfrm>
    </dsp:sp>
    <dsp:sp modelId="{0692E83F-F0DE-45E6-BDF0-B95F056A8FAE}">
      <dsp:nvSpPr>
        <dsp:cNvPr id="0" name=""/>
        <dsp:cNvSpPr/>
      </dsp:nvSpPr>
      <dsp:spPr>
        <a:xfrm>
          <a:off x="5850518" y="2602912"/>
          <a:ext cx="4320000" cy="1622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Your environment is </a:t>
          </a:r>
          <a:r>
            <a:rPr lang="en-IN" sz="1700" b="1" kern="1200"/>
            <a:t>dynamic</a:t>
          </a:r>
          <a:r>
            <a:rPr lang="en-IN" sz="1700" kern="1200"/>
            <a:t>, with frequent changes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You need </a:t>
          </a:r>
          <a:r>
            <a:rPr lang="en-IN" sz="1700" b="1" kern="1200"/>
            <a:t>smart tool selection or error handling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You want to </a:t>
          </a:r>
          <a:r>
            <a:rPr lang="en-IN" sz="1700" b="1" kern="1200"/>
            <a:t>optimize for performance and agility</a:t>
          </a:r>
          <a:endParaRPr lang="en-US" sz="1700" kern="1200"/>
        </a:p>
      </dsp:txBody>
      <dsp:txXfrm>
        <a:off x="5850518" y="2602912"/>
        <a:ext cx="4320000" cy="1622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6437-F1A6-E81E-4B09-64E144034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2017D-2332-189A-3FE3-A2A600C97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D3DF6-2A40-7805-E795-CA99107D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D32E-7A78-BB42-8C16-FFBDB0AA29D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C497F-F7BC-8230-9202-DD789B46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F8EF-44B8-407D-D90D-E4D759FF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451-E528-4841-9A41-CFB2F38C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82D20-F021-92F3-B37C-00EC8C00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03E3C-B804-B02C-8593-CE6F67B2D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6C89B-4E29-8610-F181-EC74E482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D32E-7A78-BB42-8C16-FFBDB0AA29D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64D67-7D3F-887B-1406-92C31040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E2E0-2FC5-C24F-76F4-29507847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451-E528-4841-9A41-CFB2F38C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2F3C7-ABD8-6FE7-D184-D1238CBE6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8572E-2D52-5C6B-279A-CC2C618E5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0981D-57F7-D4C2-F1D6-7512BF7F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D32E-7A78-BB42-8C16-FFBDB0AA29D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FDA56-E5BE-6A49-F08F-9C6E4AA4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47BA9-CAE0-37F4-6C61-0283C3C3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451-E528-4841-9A41-CFB2F38C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2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E9C5-D153-981E-BFA9-5D82A7A4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6C316-52DE-F2CB-7368-A570B5F3F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7009A-F7DD-5F31-1DC5-D344C621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D32E-7A78-BB42-8C16-FFBDB0AA29D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1A67B-758C-569E-2B26-A4CC16C4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F4DE7-5965-DACF-317E-494E2025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451-E528-4841-9A41-CFB2F38C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4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3E96-2E32-75FD-4AE5-6CEB3C93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A2A5A-A2EC-7B8C-5A15-FD4062EF3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01842-75A9-D84E-49F3-9EA3E983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D32E-7A78-BB42-8C16-FFBDB0AA29D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BC0B6-42AF-AEF3-A856-B8590043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566CE-B947-ABAE-5C11-B57E1C25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451-E528-4841-9A41-CFB2F38C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4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D7FD-87B4-A6B5-CEC7-03665772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4343-ECF0-109C-7CD5-6ACFAEE83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B6CF6-A02A-8324-418B-9F9B11DF8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187F7-E55B-F894-FEE1-4910E5CA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D32E-7A78-BB42-8C16-FFBDB0AA29D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E8C94-7258-9178-604E-81C7CC56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1070D-166D-5AE0-2172-D1DCD2BF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451-E528-4841-9A41-CFB2F38C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6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E0BA-1362-96C4-AF42-54A94372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CDDF1-26A4-C2AF-1B05-B53F1663B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4AB71-9371-6E91-B78B-2FED86692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2E306-6D1F-A3A9-3862-584052DE3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547BC-B10E-A7A4-1F3B-3A9FED0C6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3A794-39BE-7F16-D8CD-22DDA18E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D32E-7A78-BB42-8C16-FFBDB0AA29D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6AD16-7F51-D0E8-1407-0755E52E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82794-6866-F7A1-3C99-6ACD93D2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451-E528-4841-9A41-CFB2F38C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6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9F07-DF09-1C51-2CCB-4577A894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EEAB6-ECB4-E33F-1213-E62EF628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D32E-7A78-BB42-8C16-FFBDB0AA29D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6AFC4-EA0A-F7B3-C486-C8915745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B7192-93A5-D84A-E698-C98E983B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451-E528-4841-9A41-CFB2F38C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B7AE0-5864-75EE-11D3-966AA320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D32E-7A78-BB42-8C16-FFBDB0AA29D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D6508-8CB7-1529-86C2-ED2F1324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CE58-03D1-6014-5A67-8EEBC811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451-E528-4841-9A41-CFB2F38C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5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3AA9-7E98-DD7D-8CC5-744C5F3D8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B8E1-7B21-988C-67C2-7B3F72C8E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FE0D6-0C97-2EBF-3FC2-8A6616886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B38B8-F4DE-220F-01D8-6EE79357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D32E-7A78-BB42-8C16-FFBDB0AA29D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11EC4-7735-1E83-71AE-3C4822F5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F5EB2-A813-B0BB-68E1-8A94F1DB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451-E528-4841-9A41-CFB2F38C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1819-70A0-E888-DB1A-2C9A3C2F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ABEC5-75FD-2004-B56C-47F6F1BDF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E5854-D035-3BDB-9649-F7245B8D6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C0AAE-0BC0-0ABE-A765-35BE88AC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D32E-7A78-BB42-8C16-FFBDB0AA29D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5F7D7-B9E3-68B1-BCE7-335B5B8C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68861-E60F-52DE-D24F-654DCCAC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3451-E528-4841-9A41-CFB2F38C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9ABA1-6827-8D79-2E65-820E95E3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5484D-2046-6AE4-E022-305B28B31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9C2DE-B120-20EA-B754-DD09F1758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37D32E-7A78-BB42-8C16-FFBDB0AA29D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04865-2E1B-4ACA-D81B-EE65FFD31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77172-AF7E-4810-8AA6-E198170D6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423451-E528-4841-9A41-CFB2F38C1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7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7C47A-703C-AA25-5685-ED22BC0AC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Workflow vs. Agent Integration in DevOps: A CI/CD Pipeline Case Study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98A7A-B65C-8262-4F3E-F3CCAA259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Exploring automation approaches through fixed workflows and dynamic agents.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EF9FE-CAE9-87FE-959F-73CCF9006D24}"/>
              </a:ext>
            </a:extLst>
          </p:cNvPr>
          <p:cNvSpPr txBox="1"/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Objective: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Compare fixed workflows and agent-based approaches.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Understand their strengths, limitations, and appropriate use cases in DevOps.</a:t>
            </a:r>
          </a:p>
        </p:txBody>
      </p:sp>
    </p:spTree>
    <p:extLst>
      <p:ext uri="{BB962C8B-B14F-4D97-AF65-F5344CB8AC3E}">
        <p14:creationId xmlns:p14="http://schemas.microsoft.com/office/powerpoint/2010/main" val="215613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F3C42-2F60-9191-F6A0-A42600E2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IN" dirty="0"/>
              <a:t>Fixed Workflow for CI/CD Deployment Process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CA26E99-2D3A-5020-9E12-FB3529C4B9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401167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62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065C58-5C8F-9660-9E4C-F500E67B6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8E15A-11A6-D983-719C-8686F1B1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Fixed Workflow for CI/CD Deployment</a:t>
            </a:r>
            <a:endParaRPr lang="en-US"/>
          </a:p>
        </p:txBody>
      </p:sp>
      <p:graphicFrame>
        <p:nvGraphicFramePr>
          <p:cNvPr id="10" name="Diagram 7">
            <a:extLst>
              <a:ext uri="{FF2B5EF4-FFF2-40B4-BE49-F238E27FC236}">
                <a16:creationId xmlns:a16="http://schemas.microsoft.com/office/drawing/2014/main" id="{35E1C466-11FE-2BDE-406F-D7DDCF0A0A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9815863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43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57480-F723-7710-157E-44BE6B02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IN" b="1" dirty="0"/>
              <a:t>Agent Actions May Include:</a:t>
            </a:r>
            <a:endParaRPr lang="en-IN" b="1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39AE865-C46D-D207-9268-96A38FFBA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223398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59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59AF02-9871-EA99-ED6B-5DC0A94AC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8A051-C888-6DD7-ADCE-790875CE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Agent-Based CI/CD Deployment with LLM Integration</a:t>
            </a:r>
          </a:p>
        </p:txBody>
      </p:sp>
      <p:pic>
        <p:nvPicPr>
          <p:cNvPr id="10" name="Picture 9" descr="A diagram of a flowchart&#10;&#10;AI-generated content may be incorrect.">
            <a:extLst>
              <a:ext uri="{FF2B5EF4-FFF2-40B4-BE49-F238E27FC236}">
                <a16:creationId xmlns:a16="http://schemas.microsoft.com/office/drawing/2014/main" id="{2E397C9E-2CD0-C5C7-23A9-357E4D15F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59469"/>
            <a:ext cx="10905066" cy="42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B254-1C32-BE29-1DFD-FBE8BE05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vs. Agent: Feature-by-Feature Comparison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A2046BE-66A5-18D2-D068-5D8EF08BD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429962"/>
              </p:ext>
            </p:extLst>
          </p:nvPr>
        </p:nvGraphicFramePr>
        <p:xfrm>
          <a:off x="838200" y="1825625"/>
          <a:ext cx="10515597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3664734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7282269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3552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Fixed Workflow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Dynamic Agent-Based Workflow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6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Predictability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Same steps every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 Varies based on context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48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Complexity Handling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 Struggles with edge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Adapts to different scenarios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02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Debugging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Easier Known flow and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Harder Requires traceable decisions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21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Tool Integration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Static Predefined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Dynamic Picks tools as needed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51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Speed/Flexibility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Moderate Linear execution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Skips/reorders intelligently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96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Best For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Stable pipelines, low change rates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 env, high-frequency deployments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596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3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23BBD-AA32-EEB6-932C-ABF4E89A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IN"/>
              <a:t>Conclusion: When to Use What?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6E3AF40-E252-2A38-7B45-FB8398891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311164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451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923638" y="1485674"/>
            <a:ext cx="8330578" cy="2022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9"/>
              </a:lnSpc>
              <a:spcBef>
                <a:spcPct val="0"/>
              </a:spcBef>
            </a:pPr>
            <a:r>
              <a:rPr lang="en-US" sz="11999" b="1" spc="-599" dirty="0">
                <a:solidFill>
                  <a:srgbClr val="003B00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Thank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65380" y="4038600"/>
            <a:ext cx="6371902" cy="28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48"/>
              </a:lnSpc>
            </a:pPr>
            <a:r>
              <a:rPr lang="en-US" sz="3200" dirty="0">
                <a:solidFill>
                  <a:srgbClr val="003B00"/>
                </a:solidFill>
                <a:latin typeface="Codec Pro"/>
                <a:ea typeface="Codec Pro"/>
                <a:cs typeface="Codec Pro"/>
                <a:sym typeface="Codec Pro"/>
              </a:rPr>
              <a:t>- Sukesh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364</Words>
  <Application>Microsoft Macintosh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Codec Pro</vt:lpstr>
      <vt:lpstr>Codec Pro Ultra-Bold</vt:lpstr>
      <vt:lpstr>Office Theme</vt:lpstr>
      <vt:lpstr>Workflow vs. Agent Integration in DevOps: A CI/CD Pipeline Case Study</vt:lpstr>
      <vt:lpstr>Fixed Workflow for CI/CD Deployment Process</vt:lpstr>
      <vt:lpstr>Fixed Workflow for CI/CD Deployment</vt:lpstr>
      <vt:lpstr>Agent Actions May Include:</vt:lpstr>
      <vt:lpstr>Agent-Based CI/CD Deployment with LLM Integration</vt:lpstr>
      <vt:lpstr>Workflow vs. Agent: Feature-by-Feature Comparison</vt:lpstr>
      <vt:lpstr>Conclusion: When to Use What?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N, Sukesh</dc:creator>
  <cp:lastModifiedBy>T N, Sukesh</cp:lastModifiedBy>
  <cp:revision>2</cp:revision>
  <dcterms:created xsi:type="dcterms:W3CDTF">2025-06-30T11:38:38Z</dcterms:created>
  <dcterms:modified xsi:type="dcterms:W3CDTF">2025-06-30T12:09:37Z</dcterms:modified>
</cp:coreProperties>
</file>