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duFejokbDo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3167406" y="1762813"/>
            <a:ext cx="8544607" cy="345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20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Blockchain and cybersecurity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8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20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SIH1451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 AI/ML tool to detect whether a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system / firewall /router / network is compromised.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ontserratregular"/>
              </a:rPr>
              <a:t>The technique should not rely only on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montserratregular"/>
              </a:rPr>
              <a:t>IoCs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ontserratregular"/>
              </a:rPr>
              <a:t> detection.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 Hive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Mugunth.D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U-0474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2000" b="0" i="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Sathyabama Institute of Science &amp; Technology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800" b="0" i="0" dirty="0">
              <a:solidFill>
                <a:srgbClr val="212529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000" dirty="0" err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CyberGuard</a:t>
            </a:r>
            <a:r>
              <a:rPr lang="en-US" sz="2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: Intelligent IoC Discovery System</a:t>
            </a:r>
            <a:endParaRPr sz="2000" dirty="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475" y="20648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5964300" cy="29990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idea/Solution/Prototype here: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system gathers information from various sources such as threat feeds, blogs, and dark web forums to compile a comprehensive database of potential threats.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Instantaneous notifications empower rapid responses to new and unusual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IoCs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bolstering security against emerging threats.</a:t>
            </a:r>
            <a:endParaRPr lang="en-US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7246525" y="4013188"/>
            <a:ext cx="4713196" cy="2442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Languages (Python)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 and Natural Language Processing (TensorFlow,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NLTK,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Technologies (Django, Flask, React, Angular, Vue.js)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Storage (Relational and NoSQL Databases)</a:t>
            </a: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2355A6-2F44-1F01-DDD5-02930043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28601"/>
            <a:ext cx="2369058" cy="3630168"/>
          </a:xfrm>
          <a:prstGeom prst="rect">
            <a:avLst/>
          </a:prstGeom>
        </p:spPr>
      </p:pic>
      <p:sp>
        <p:nvSpPr>
          <p:cNvPr id="12" name="Google Shape;221;p16">
            <a:extLst>
              <a:ext uri="{FF2B5EF4-FFF2-40B4-BE49-F238E27FC236}">
                <a16:creationId xmlns:a16="http://schemas.microsoft.com/office/drawing/2014/main" id="{DC174ECD-6E74-BA7A-9630-5470570CE0F9}"/>
              </a:ext>
            </a:extLst>
          </p:cNvPr>
          <p:cNvSpPr txBox="1"/>
          <p:nvPr/>
        </p:nvSpPr>
        <p:spPr>
          <a:xfrm>
            <a:off x="2542032" y="5655945"/>
            <a:ext cx="4393818" cy="80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</a:t>
            </a:r>
            <a:r>
              <a:rPr lang="en-US" sz="1600" b="0" i="0" u="none" strike="noStrike" cap="none" dirty="0" err="1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Youtube</a:t>
            </a:r>
            <a:r>
              <a:rPr lang="en-US" sz="16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Video link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https://youtu.be/duFejokbDoE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2"/>
          </p:nvPr>
        </p:nvSpPr>
        <p:spPr>
          <a:xfrm>
            <a:off x="952499" y="212803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Early Threat Detection and Mitigation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Automated Incident Response Capabilities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Proactive Vulnerability Management Solutions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Collaborative Threat Intelligence Sharing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Continuous Monitoring for Anomalies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Efficient Phishing Campaign Analysis</a:t>
            </a:r>
          </a:p>
        </p:txBody>
      </p:sp>
      <p:sp>
        <p:nvSpPr>
          <p:cNvPr id="229" name="Google Shape;229;p17"/>
          <p:cNvSpPr txBox="1"/>
          <p:nvPr/>
        </p:nvSpPr>
        <p:spPr>
          <a:xfrm>
            <a:off x="6096000" y="2128038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Authentic Data Sources are Essential.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Access to the internet continuously is crucial.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Making Sure of Accuracy for Trustworthy Data Analysis.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Monitoring ongoing system performance.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Ethical operation is ensured by legal compliance.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4023" y="53159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886968" y="1998091"/>
            <a:ext cx="11222175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Mugunth.D</a:t>
            </a:r>
            <a:endParaRPr sz="1200" b="1" i="0" strike="noStrike" dirty="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	                           Stream : CSE Data science 		Year : IV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i="0" u="none" strike="noStrik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Sukesh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Raghav.G</a:t>
            </a:r>
            <a:endParaRPr sz="12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 dirty="0"/>
              <a:t>Branch : B.E		                                              	                           Stream : CSE Artificial Intelligence            	Year : IV 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i="0" u="none" strike="noStrik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Sanjay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Krishna.S.R</a:t>
            </a:r>
            <a:endParaRPr sz="12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           	Stream : CSE		                            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Sriram.R</a:t>
            </a:r>
            <a:endParaRPr sz="12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 	Stream : CSE Artificial Intelligence           	Year : IV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Yuthika.P</a:t>
            </a:r>
            <a:endParaRPr sz="12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	Stream : CSE Artificial Intelligence                  	Year : IV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Swetha.R</a:t>
            </a:r>
            <a:endParaRPr sz="12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 	Stream : CSE Artificial Intelligence                    	Year : IV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Dr.Cruz</a:t>
            </a:r>
            <a:r>
              <a:rPr lang="en-US" sz="1200" b="1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Antony.J</a:t>
            </a:r>
            <a:endParaRPr sz="12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 			                          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  AI &amp; ML                   Domain Experience (in years):    4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Dr.Jeslin</a:t>
            </a:r>
            <a:r>
              <a:rPr lang="en-US" sz="1200" b="1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Shanthamalar</a:t>
            </a:r>
            <a:r>
              <a:rPr lang="en-US" sz="1200" b="1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Academic 		                                                     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  AI &amp; ML        	Domain Experience (in years):    7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537</Words>
  <Application>Microsoft Office PowerPoint</Application>
  <PresentationFormat>Widescreen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montserratregular</vt:lpstr>
      <vt:lpstr>Calibri</vt:lpstr>
      <vt:lpstr>Arial</vt:lpstr>
      <vt:lpstr>Libre Franklin</vt:lpstr>
      <vt:lpstr>Roboto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YUTHIKA</dc:creator>
  <cp:lastModifiedBy>Mugunth Devarajan</cp:lastModifiedBy>
  <cp:revision>6</cp:revision>
  <dcterms:modified xsi:type="dcterms:W3CDTF">2023-10-05T13:56:55Z</dcterms:modified>
</cp:coreProperties>
</file>