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ibre Franklin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Franklin Gothic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italic.fntdata"/><Relationship Id="rId10" Type="http://schemas.openxmlformats.org/officeDocument/2006/relationships/font" Target="fonts/LibreFranklin-bold.fntdata"/><Relationship Id="rId13" Type="http://schemas.openxmlformats.org/officeDocument/2006/relationships/font" Target="fonts/Roboto-regular.fntdata"/><Relationship Id="rId12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FranklinGothic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1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1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1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1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1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1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1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12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2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2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3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3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13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4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4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5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5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5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5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5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5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5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5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6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5" name="Google Shape;85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9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0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0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0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0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b="1" lang="en-US" sz="3600"/>
              <a:t>Basic Details of the Team and Problem Statement</a:t>
            </a:r>
            <a:endParaRPr/>
          </a:p>
        </p:txBody>
      </p:sp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3118104" y="1965256"/>
            <a:ext cx="8593909" cy="2927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b="0" i="0" lang="en-US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AICTE, MIC-Student Innovation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b="0" i="0" sz="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b="0" i="0" lang="en-US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SIH1483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80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3D map of Moon using Web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80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Midnights Suns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80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Mugunth.D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80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U-0474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80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b="0" i="0" lang="en-US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Sathyabama Institute of Science &amp; Technology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b="0" i="0" sz="800">
              <a:solidFill>
                <a:srgbClr val="212529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Lunar Exploration and Education</a:t>
            </a:r>
            <a:endParaRPr sz="2000"/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475" y="20648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971550" y="2289363"/>
            <a:ext cx="5964300" cy="287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 web-based platform designed to simplify access to high-resolution lunar data from ISRO's Chandrayaan-2 mission. The primary goal is to make lunar data accessible and engaging for a wide audience, including students, educators, parents, and lunar enthusiasts.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7" r="30206" t="0"/>
          <a:stretch/>
        </p:blipFill>
        <p:spPr>
          <a:xfrm>
            <a:off x="7237380" y="98743"/>
            <a:ext cx="4713196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6"/>
          <p:cNvSpPr txBox="1"/>
          <p:nvPr/>
        </p:nvSpPr>
        <p:spPr>
          <a:xfrm>
            <a:off x="7237381" y="3820783"/>
            <a:ext cx="4713196" cy="27590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Front-End Development: HTML, CSS, JavaScript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Back-End Development: Node.js, Python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Development: Blender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Framework: React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Hosting: GCP/AWS/Azure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7" name="Google Shape;227;p17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Intuitive 3D visualization of lunar crates.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In depth analysis of lunar surface.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Intuitive way to educate children about the moon.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High quality map of moon for lunar exploration.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6096000" y="2128038"/>
            <a:ext cx="51435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acquisition from IS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</a:t>
            </a: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processing and creating maps for texture and displacement.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Using those maps to create 3D model of moon using blender.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Converting and optimizing the Blender model to be viewed in any browser.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Delivering the model via browser with interactions and information.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964023" y="531591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886968" y="1998091"/>
            <a:ext cx="11222175" cy="4720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 sz="1200">
                <a:solidFill>
                  <a:srgbClr val="5D7C3F"/>
                </a:solidFill>
              </a:rPr>
              <a:t>Team Leader Name: </a:t>
            </a:r>
            <a:r>
              <a:rPr b="1" lang="en-US" sz="12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Mugunth.D</a:t>
            </a:r>
            <a:endParaRPr b="1" i="0" sz="1200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B.E		                                             	                           Stream : CSE Data science 		Year : IV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1 Name: </a:t>
            </a:r>
            <a:r>
              <a:rPr b="1" i="0" lang="en-US" sz="1200" u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Sukseh Raghav.G</a:t>
            </a:r>
            <a:endParaRPr b="1"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Branch : B.E		                                              	                           Stream : CSE Artificial Intelligence            	Year : IV 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2 Name: </a:t>
            </a:r>
            <a:r>
              <a:rPr b="1" i="0" lang="en-US" sz="1200" u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Sanjay Krishna.S.R</a:t>
            </a:r>
            <a:endParaRPr b="1"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B.E		                                                                         	Stream : CSE		                            Year : IV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3 Name: </a:t>
            </a:r>
            <a:r>
              <a:rPr b="1" i="0" lang="en-US" sz="1200" u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Sriram.R</a:t>
            </a:r>
            <a:endParaRPr b="1"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B.E		                                                               	Stream : CSE Artificial Intelligence           	Year : IV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4 Name: </a:t>
            </a:r>
            <a:r>
              <a:rPr b="1" lang="en-US" sz="12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Yuthika.P</a:t>
            </a:r>
            <a:endParaRPr b="1"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B.E		                                                              	Stream : CSE Artificial Intelligence                  	Year : IV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5 Name: </a:t>
            </a:r>
            <a:r>
              <a:rPr b="1" i="0" lang="en-US" sz="1200" u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Swetha.R</a:t>
            </a:r>
            <a:endParaRPr b="1"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B.E		                                                               	Stream : CSE Artificial Intelligence                    	Year : IV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200">
                <a:solidFill>
                  <a:srgbClr val="804160"/>
                </a:solidFill>
              </a:rPr>
              <a:t>Team Mentor 1 Name: </a:t>
            </a:r>
            <a:r>
              <a:rPr b="1" lang="en-US" sz="12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Dr.Cruz Antony.J</a:t>
            </a:r>
            <a:endParaRPr b="1"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: Academic 			                           Expertise (AI/ML/Blockchain etc):             	Domain Experience (in years):   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200">
                <a:solidFill>
                  <a:srgbClr val="804160"/>
                </a:solidFill>
              </a:rPr>
              <a:t>Team Mentor 2 Name: </a:t>
            </a:r>
            <a:r>
              <a:rPr b="1" lang="en-US" sz="12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Dr.Jeslin Shanthamalar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/>
              <a:t>Category : Academic 		                                                      Expertise (AI/ML/Blockchain etc):           		Domain Experience (in years):   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