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3118104" y="1965256"/>
            <a:ext cx="8593909" cy="292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Ministry/Organization Name/Student Innovation: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AICTE, MIC-Student Innovation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000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SIH1483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IN" sz="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IN" sz="20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Franklin Gothic"/>
                <a:cs typeface="Franklin Gothic"/>
                <a:sym typeface="Franklin Gothic"/>
              </a:rPr>
              <a:t>3D map of Moon using Web Development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IN" sz="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IN" sz="2000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Franklin Gothic"/>
                <a:cs typeface="Franklin Gothic"/>
                <a:sym typeface="Franklin Gothic"/>
              </a:rPr>
              <a:t>The Midnights Suns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IN" sz="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IN" sz="20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IN" sz="2000" dirty="0" err="1">
                <a:solidFill>
                  <a:srgbClr val="000000"/>
                </a:solidFill>
                <a:latin typeface="Calibri" panose="020F0502020204030204" pitchFamily="34" charset="0"/>
                <a:ea typeface="Franklin Gothic"/>
                <a:cs typeface="Franklin Gothic"/>
                <a:sym typeface="Franklin Gothic"/>
              </a:rPr>
              <a:t>Mugunth.D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IN" sz="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IN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U-0474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IN" sz="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IN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IN" sz="2000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Sathyabama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Institute of Science &amp; Technology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800" b="0" i="0" dirty="0">
              <a:solidFill>
                <a:srgbClr val="212529"/>
              </a:solidFill>
              <a:effectLst/>
              <a:latin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2000" dirty="0">
                <a:solidFill>
                  <a:srgbClr val="212529"/>
                </a:solidFill>
                <a:latin typeface="Roboto" panose="02000000000000000000" pitchFamily="2" charset="0"/>
                <a:ea typeface="Franklin Gothic"/>
                <a:cs typeface="Franklin Gothic"/>
                <a:sym typeface="Franklin Gothic"/>
              </a:rPr>
              <a:t>Lunar Exploration and Education</a:t>
            </a:r>
            <a:endParaRPr lang="en-US" sz="2000"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0648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5964271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web-based platform designed to simplify access to high-resolution lunar data from ISRO's Chandrayaan-2 mission. The primary goal is to make lunar data accessible and engaging for a wide audience, including students, educators, parents, and lunar enthusiasts.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5DE9E85-C64E-4609-65D1-D3BEDF30042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228" r="30206"/>
          <a:stretch/>
        </p:blipFill>
        <p:spPr>
          <a:xfrm>
            <a:off x="7237380" y="98743"/>
            <a:ext cx="4713196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237381" y="3820783"/>
            <a:ext cx="4713196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Front-End Development: HTML, CSS, JavaScript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Back-End Development: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Node.js, Python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Model Development: Blender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Web Framework: React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Cloud Hosting: GCP/AWS/Azure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Intuitive 3D visualization of lunar crates.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In depth analysis of lunar surface.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Intuitive way to educate children about the moon.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High quality map of moon for lunar exploration.</a:t>
            </a: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acquisition from ISTO.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Data processing and creating maps for texture and displacement.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Using those maps to create 3D model of moon using blender.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Converting and optimizing the Blender model to be viewed in any browser.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Delivering the model via browser with interactions and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531591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886968" y="1998091"/>
            <a:ext cx="11222175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IN" sz="1200" b="1" dirty="0" err="1">
                <a:solidFill>
                  <a:srgbClr val="000000"/>
                </a:solidFill>
                <a:latin typeface="Libre Franklin" pitchFamily="2" charset="0"/>
              </a:rPr>
              <a:t>Mugunth.D</a:t>
            </a:r>
            <a:endParaRPr lang="en-IN" sz="1200" b="1" i="0" strike="noStrike" dirty="0">
              <a:solidFill>
                <a:srgbClr val="000000"/>
              </a:solidFill>
              <a:effectLst/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B.E		                                             	                           Stream : CSE Data science 		Year : IV </a:t>
            </a:r>
            <a:endParaRPr sz="1200"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sz="1200" b="1" i="0" u="none" strike="noStrike" dirty="0" err="1">
                <a:solidFill>
                  <a:srgbClr val="000000"/>
                </a:solidFill>
                <a:effectLst/>
                <a:latin typeface="Libre Franklin" pitchFamily="2" charset="0"/>
              </a:rPr>
              <a:t>Sukseh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 </a:t>
            </a:r>
            <a:r>
              <a:rPr lang="en-IN" sz="1200" b="1" i="0" u="none" strike="noStrike" dirty="0" err="1">
                <a:solidFill>
                  <a:srgbClr val="000000"/>
                </a:solidFill>
                <a:effectLst/>
                <a:latin typeface="Libre Franklin" pitchFamily="2" charset="0"/>
              </a:rPr>
              <a:t>Raghav.G</a:t>
            </a:r>
            <a:endParaRPr sz="1200" b="1" dirty="0">
              <a:latin typeface="Libre Franklin" pitchFamily="2" charset="0"/>
            </a:endParaRPr>
          </a:p>
          <a:p>
            <a:pPr marL="0" indent="0">
              <a:buSzPts val="1200"/>
            </a:pPr>
            <a:r>
              <a:rPr lang="en-US" sz="1200" dirty="0"/>
              <a:t>Branch : B.E		                                              	                           Stream : CSE Artificial Intelligence            	Year : IV  </a:t>
            </a:r>
            <a:endParaRPr sz="1200"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Sanjay </a:t>
            </a:r>
            <a:r>
              <a:rPr lang="en-IN" sz="1200" b="1" i="0" u="none" strike="noStrike" dirty="0" err="1">
                <a:solidFill>
                  <a:srgbClr val="000000"/>
                </a:solidFill>
                <a:effectLst/>
                <a:latin typeface="Libre Franklin" pitchFamily="2" charset="0"/>
              </a:rPr>
              <a:t>Krishna.S.R</a:t>
            </a:r>
            <a:endParaRPr lang="en-US" sz="1200" b="1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B.E		                                                                         	Stream : CSE		                            Year : IV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IN" sz="1200" b="1" i="0" u="none" strike="noStrike" dirty="0" err="1">
                <a:solidFill>
                  <a:srgbClr val="000000"/>
                </a:solidFill>
                <a:effectLst/>
                <a:latin typeface="Libre Franklin" pitchFamily="2" charset="0"/>
              </a:rPr>
              <a:t>Sriram.R</a:t>
            </a:r>
            <a:endParaRPr lang="en-US" sz="1200" b="1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B.E		                                                               	Stream : CSE Artificial Intelligence           	Year : IV </a:t>
            </a:r>
            <a:endParaRPr sz="1200"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IN" sz="1200" b="1" dirty="0" err="1">
                <a:solidFill>
                  <a:srgbClr val="000000"/>
                </a:solidFill>
                <a:latin typeface="Libre Franklin" pitchFamily="2" charset="0"/>
              </a:rPr>
              <a:t>Yuthika.P</a:t>
            </a:r>
            <a:endParaRPr lang="en-US" sz="1200" b="1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B.E		                                                              	Stream : CSE Artificial Intelligence                  	Year : IV </a:t>
            </a:r>
            <a:endParaRPr sz="1200"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IN" sz="1200" b="1" i="0" u="none" strike="noStrike" dirty="0" err="1">
                <a:solidFill>
                  <a:srgbClr val="000000"/>
                </a:solidFill>
                <a:effectLst/>
                <a:latin typeface="Libre Franklin" pitchFamily="2" charset="0"/>
              </a:rPr>
              <a:t>Swetha.R</a:t>
            </a:r>
            <a:endParaRPr lang="en-US" sz="1200" b="1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B.E		                                                               	Stream : CSE Artificial Intelligence                    	Year : IV </a:t>
            </a:r>
            <a:endParaRPr sz="1200" dirty="0"/>
          </a:p>
          <a:p>
            <a:pPr marL="0" indent="0">
              <a:buClr>
                <a:srgbClr val="804160"/>
              </a:buClr>
              <a:buSzPts val="1200"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IN" sz="1200" b="1" dirty="0" err="1">
                <a:solidFill>
                  <a:srgbClr val="000000"/>
                </a:solidFill>
                <a:latin typeface="Libre Franklin" pitchFamily="2" charset="0"/>
              </a:rPr>
              <a:t>Dr.Cruz</a:t>
            </a:r>
            <a:r>
              <a:rPr lang="en-IN" sz="1200" b="1" dirty="0">
                <a:solidFill>
                  <a:srgbClr val="000000"/>
                </a:solidFill>
                <a:latin typeface="Libre Franklin" pitchFamily="2" charset="0"/>
              </a:rPr>
              <a:t> </a:t>
            </a:r>
            <a:r>
              <a:rPr lang="en-IN" sz="1200" b="1" dirty="0" err="1">
                <a:solidFill>
                  <a:srgbClr val="000000"/>
                </a:solidFill>
                <a:latin typeface="Libre Franklin" pitchFamily="2" charset="0"/>
              </a:rPr>
              <a:t>Antony.J</a:t>
            </a:r>
            <a:endParaRPr sz="1200" b="1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 			                           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            	Domain Experience (in years):   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</a:t>
            </a:r>
            <a:r>
              <a:rPr lang="en-IN" sz="1200" b="1" dirty="0" err="1">
                <a:solidFill>
                  <a:srgbClr val="000000"/>
                </a:solidFill>
                <a:latin typeface="Libre Franklin" pitchFamily="2" charset="0"/>
              </a:rPr>
              <a:t>Dr.Jeslin</a:t>
            </a:r>
            <a:r>
              <a:rPr lang="en-IN" sz="1200" b="1" dirty="0">
                <a:solidFill>
                  <a:srgbClr val="000000"/>
                </a:solidFill>
                <a:latin typeface="Libre Franklin" pitchFamily="2" charset="0"/>
              </a:rPr>
              <a:t> </a:t>
            </a:r>
            <a:r>
              <a:rPr lang="en-IN" sz="1200" b="1" dirty="0" err="1">
                <a:solidFill>
                  <a:srgbClr val="000000"/>
                </a:solidFill>
                <a:latin typeface="Libre Franklin" pitchFamily="2" charset="0"/>
              </a:rPr>
              <a:t>Shanthamalar</a:t>
            </a:r>
            <a:r>
              <a:rPr lang="en-IN" sz="1200" b="1" dirty="0">
                <a:solidFill>
                  <a:srgbClr val="000000"/>
                </a:solidFill>
                <a:latin typeface="Libre Franklin" pitchFamily="2" charset="0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: Academic 		                                                      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          		Domain Experience (in years):    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501</Words>
  <Application>Microsoft Office PowerPoint</Application>
  <PresentationFormat>Widescreen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Noto Sans Symbols</vt:lpstr>
      <vt:lpstr>Libre Franklin</vt:lpstr>
      <vt:lpstr>Roboto</vt:lpstr>
      <vt:lpstr>Franklin Gothic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Mugunth</cp:lastModifiedBy>
  <cp:revision>8</cp:revision>
  <dcterms:created xsi:type="dcterms:W3CDTF">2022-02-11T07:14:46Z</dcterms:created>
  <dcterms:modified xsi:type="dcterms:W3CDTF">2023-09-13T18:11:32Z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