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19" autoAdjust="0"/>
  </p:normalViewPr>
  <p:slideViewPr>
    <p:cSldViewPr snapToGrid="0">
      <p:cViewPr varScale="1">
        <p:scale>
          <a:sx n="116" d="100"/>
          <a:sy n="116"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10/24/23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10/24/23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10/24/23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10/24/23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10/24/23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10/24/23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10/24/23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10/24/23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298431"/>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Census Data Analysis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a:t>Sukesh</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643812"/>
            <a:ext cx="3679993" cy="1119674"/>
          </a:xfrm>
        </p:spPr>
        <p:txBody>
          <a:bodyPr vert="horz" lIns="91440" tIns="45720" rIns="91440" bIns="45720" rtlCol="0">
            <a:noAutofit/>
          </a:bodyPr>
          <a:lstStyle/>
          <a:p>
            <a:r>
              <a:rPr lang="en-US" sz="4400" dirty="0"/>
              <a:t>Introduction</a:t>
            </a:r>
          </a:p>
        </p:txBody>
      </p:sp>
      <p:sp>
        <p:nvSpPr>
          <p:cNvPr id="5" name="Content Placeholder 4">
            <a:extLst>
              <a:ext uri="{FF2B5EF4-FFF2-40B4-BE49-F238E27FC236}">
                <a16:creationId xmlns:a16="http://schemas.microsoft.com/office/drawing/2014/main" id="{B7B0DEF6-166E-835E-62C8-4636CDBC68A9}"/>
              </a:ext>
            </a:extLst>
          </p:cNvPr>
          <p:cNvSpPr>
            <a:spLocks noGrp="1"/>
          </p:cNvSpPr>
          <p:nvPr>
            <p:ph idx="1"/>
          </p:nvPr>
        </p:nvSpPr>
        <p:spPr/>
        <p:txBody>
          <a:bodyPr/>
          <a:lstStyle/>
          <a:p>
            <a:pPr algn="just"/>
            <a:r>
              <a:rPr lang="en-US" dirty="0"/>
              <a:t>The Census Income dataset consists of approximately 5,000 records and provides comprehensive information about individual’s demographic characteristics, education, occupation, and income. The dataset's size and scope make it an ideal resource for analyzing the relationship between these variables and identifying the key factors that determine income levels. The presentation focuses on three main questions related to income, demographic characteristics, education, and occupation. </a:t>
            </a:r>
          </a:p>
          <a:p>
            <a:pPr algn="just"/>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DB2-1413-1239-5EF5-07D36E8D5FDB}"/>
              </a:ext>
            </a:extLst>
          </p:cNvPr>
          <p:cNvSpPr>
            <a:spLocks noGrp="1"/>
          </p:cNvSpPr>
          <p:nvPr>
            <p:ph type="title"/>
          </p:nvPr>
        </p:nvSpPr>
        <p:spPr>
          <a:xfrm>
            <a:off x="1097280" y="286604"/>
            <a:ext cx="10058400" cy="851732"/>
          </a:xfrm>
        </p:spPr>
        <p:txBody>
          <a:bodyPr/>
          <a:lstStyle/>
          <a:p>
            <a:r>
              <a:rPr lang="en-IN" dirty="0"/>
              <a:t>Research questions</a:t>
            </a:r>
          </a:p>
        </p:txBody>
      </p:sp>
      <p:sp>
        <p:nvSpPr>
          <p:cNvPr id="3" name="Content Placeholder 2">
            <a:extLst>
              <a:ext uri="{FF2B5EF4-FFF2-40B4-BE49-F238E27FC236}">
                <a16:creationId xmlns:a16="http://schemas.microsoft.com/office/drawing/2014/main" id="{F87E8C26-2A4D-2A2D-B8D4-E99C8024F878}"/>
              </a:ext>
            </a:extLst>
          </p:cNvPr>
          <p:cNvSpPr>
            <a:spLocks noGrp="1"/>
          </p:cNvSpPr>
          <p:nvPr>
            <p:ph idx="1"/>
          </p:nvPr>
        </p:nvSpPr>
        <p:spPr/>
        <p:txBody>
          <a:bodyPr/>
          <a:lstStyle/>
          <a:p>
            <a:pPr marL="457200" indent="-457200">
              <a:buFont typeface="+mj-lt"/>
              <a:buAutoNum type="arabicPeriod"/>
            </a:pPr>
            <a:r>
              <a:rPr lang="en-US" dirty="0"/>
              <a:t>What characteristics of high income (&gt;$50,000) are most strongly associated, and how do these characteristics vary between men and women? </a:t>
            </a:r>
          </a:p>
          <a:p>
            <a:pPr marL="457200" indent="-457200">
              <a:buFont typeface="+mj-lt"/>
              <a:buAutoNum type="arabicPeriod"/>
            </a:pPr>
            <a:r>
              <a:rPr lang="en-US" dirty="0"/>
              <a:t>Is there a relationship between income and education that holds true for all racial and ethnic groups? </a:t>
            </a:r>
          </a:p>
          <a:p>
            <a:pPr marL="457200" indent="-457200">
              <a:buFont typeface="+mj-lt"/>
              <a:buAutoNum type="arabicPeriod"/>
            </a:pPr>
            <a:r>
              <a:rPr lang="en-US" dirty="0"/>
              <a:t>Are there certain sectors that regularly pay greater wages than others, and how do profession and industry type affect income?</a:t>
            </a:r>
            <a:endParaRPr lang="en-IN" dirty="0"/>
          </a:p>
        </p:txBody>
      </p:sp>
    </p:spTree>
    <p:extLst>
      <p:ext uri="{BB962C8B-B14F-4D97-AF65-F5344CB8AC3E}">
        <p14:creationId xmlns:p14="http://schemas.microsoft.com/office/powerpoint/2010/main" val="358180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1" name="Rectangle 10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67" name="Straight Connector 10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69" name="Rectangle 106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7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643467"/>
            <a:ext cx="3635926" cy="511191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35BE1-D757-9750-A668-9373C94BA701}"/>
              </a:ext>
            </a:extLst>
          </p:cNvPr>
          <p:cNvSpPr>
            <a:spLocks noGrp="1"/>
          </p:cNvSpPr>
          <p:nvPr>
            <p:ph type="title"/>
          </p:nvPr>
        </p:nvSpPr>
        <p:spPr>
          <a:xfrm>
            <a:off x="8123416" y="842685"/>
            <a:ext cx="3214307" cy="2940862"/>
          </a:xfrm>
        </p:spPr>
        <p:txBody>
          <a:bodyPr vert="horz" lIns="91440" tIns="45720" rIns="91440" bIns="45720" rtlCol="0" anchor="b">
            <a:normAutofit/>
          </a:bodyPr>
          <a:lstStyle/>
          <a:p>
            <a:r>
              <a:rPr lang="en-US" sz="4400">
                <a:solidFill>
                  <a:schemeClr val="bg1"/>
                </a:solidFill>
              </a:rPr>
              <a:t>Plots and findings</a:t>
            </a:r>
            <a:br>
              <a:rPr lang="en-US" sz="4400">
                <a:solidFill>
                  <a:schemeClr val="bg1"/>
                </a:solidFill>
              </a:rPr>
            </a:br>
            <a:endParaRPr lang="en-US" sz="4400" dirty="0">
              <a:solidFill>
                <a:schemeClr val="bg1"/>
              </a:solidFill>
            </a:endParaRPr>
          </a:p>
        </p:txBody>
      </p:sp>
      <p:pic>
        <p:nvPicPr>
          <p:cNvPr id="1030" name="Picture 6">
            <a:extLst>
              <a:ext uri="{FF2B5EF4-FFF2-40B4-BE49-F238E27FC236}">
                <a16:creationId xmlns:a16="http://schemas.microsoft.com/office/drawing/2014/main" id="{0F25473A-4330-B25C-601F-766D6A0C28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165" y="852748"/>
            <a:ext cx="2262489" cy="2107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C9C26921-5E7E-CDCA-E23B-F8F5CFC00A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9562" y="892621"/>
            <a:ext cx="2373415" cy="1861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EE416B1-40E8-A618-7527-0AF2598094F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328382" y="854722"/>
            <a:ext cx="2373415" cy="2107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FE3AA8-5F3E-CE03-9274-27D514A3B97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038686" y="2850032"/>
            <a:ext cx="4130875" cy="2907300"/>
          </a:xfrm>
          <a:prstGeom prst="rect">
            <a:avLst/>
          </a:prstGeom>
          <a:noFill/>
          <a:extLst>
            <a:ext uri="{909E8E84-426E-40DD-AFC4-6F175D3DCCD1}">
              <a14:hiddenFill xmlns:a14="http://schemas.microsoft.com/office/drawing/2010/main">
                <a:solidFill>
                  <a:srgbClr val="FFFFFF"/>
                </a:solidFill>
              </a14:hiddenFill>
            </a:ext>
          </a:extLst>
        </p:spPr>
      </p:pic>
      <p:cxnSp>
        <p:nvCxnSpPr>
          <p:cNvPr id="1083" name="Straight Connector 107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3915138"/>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4" name="Rectangle 107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384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C63-F7E0-920B-1020-FE79EA1D5C50}"/>
              </a:ext>
            </a:extLst>
          </p:cNvPr>
          <p:cNvSpPr>
            <a:spLocks noGrp="1"/>
          </p:cNvSpPr>
          <p:nvPr>
            <p:ph type="title"/>
          </p:nvPr>
        </p:nvSpPr>
        <p:spPr>
          <a:xfrm>
            <a:off x="1097280" y="429208"/>
            <a:ext cx="10058400" cy="1640892"/>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Plots and findings</a:t>
            </a:r>
            <a:br>
              <a:rPr lang="en-IN" dirty="0"/>
            </a:br>
            <a:endParaRPr lang="en-IN" dirty="0"/>
          </a:p>
        </p:txBody>
      </p:sp>
      <p:pic>
        <p:nvPicPr>
          <p:cNvPr id="2050" name="Picture 2">
            <a:extLst>
              <a:ext uri="{FF2B5EF4-FFF2-40B4-BE49-F238E27FC236}">
                <a16:creationId xmlns:a16="http://schemas.microsoft.com/office/drawing/2014/main" id="{89E09751-62B5-E4A1-6668-BFB15AB43D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2108200"/>
            <a:ext cx="4895849" cy="3760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6D91441-D617-5B6C-BA04-755D49983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0" y="2070100"/>
            <a:ext cx="58864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2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2940-449D-2E42-D34D-74B3F4018790}"/>
              </a:ext>
            </a:extLst>
          </p:cNvPr>
          <p:cNvSpPr>
            <a:spLocks noGrp="1"/>
          </p:cNvSpPr>
          <p:nvPr>
            <p:ph type="title"/>
          </p:nvPr>
        </p:nvSpPr>
        <p:spPr/>
        <p:txBody>
          <a:bodyPr/>
          <a:lstStyle/>
          <a:p>
            <a:r>
              <a:rPr lang="en-IN" dirty="0"/>
              <a:t>Plots and findings</a:t>
            </a:r>
          </a:p>
        </p:txBody>
      </p:sp>
      <p:pic>
        <p:nvPicPr>
          <p:cNvPr id="3074" name="Picture 2">
            <a:extLst>
              <a:ext uri="{FF2B5EF4-FFF2-40B4-BE49-F238E27FC236}">
                <a16:creationId xmlns:a16="http://schemas.microsoft.com/office/drawing/2014/main" id="{619F58CD-84CA-C1D5-7864-141FB01E76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1781" y="1936750"/>
            <a:ext cx="3891669" cy="37607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C836D36-2035-9853-2923-C592A5972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1936750"/>
            <a:ext cx="6886575" cy="442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65931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{2174AEFC-29CB-4AC9-A7EB-5C98D83FB7ED}tf22712842_win32</Template>
  <TotalTime>1604</TotalTime>
  <Words>205</Words>
  <Application>Microsoft Macintosh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Census Data Analysis </vt:lpstr>
      <vt:lpstr>Introduction</vt:lpstr>
      <vt:lpstr>Research questions</vt:lpstr>
      <vt:lpstr>Plots and findings </vt:lpstr>
      <vt:lpstr>                                                    Plots and findings </vt:lpstr>
      <vt:lpstr>Plots and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Data Analysis </dc:title>
  <dc:creator>charan dhoniparthi</dc:creator>
  <cp:lastModifiedBy>Munaga, Venkata Sukesh Pavan Kumar</cp:lastModifiedBy>
  <cp:revision>3</cp:revision>
  <dcterms:created xsi:type="dcterms:W3CDTF">2023-05-07T00:10:18Z</dcterms:created>
  <dcterms:modified xsi:type="dcterms:W3CDTF">2023-10-25T03:46:32Z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