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17a4db1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17a4db1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c6cd31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c6cd31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7a4db183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17a4db18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35125" y="410000"/>
            <a:ext cx="88173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Housing Challenge for Seneca Hackathon</a:t>
            </a:r>
            <a:endParaRPr b="1" sz="42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200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Presented by Team Nexus</a:t>
            </a:r>
            <a:endParaRPr b="1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997" y="1675388"/>
            <a:ext cx="2800750" cy="2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1" name="Google Shape;181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opportunities, Customer satisfaction &amp; decreased housing prices</a:t>
            </a:r>
            <a:endParaRPr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5" name="Google Shape;195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6" name="Google Shape;196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06" name="Google Shape;206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7" name="Google Shape;207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221" name="Google Shape;22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Technical complexity in the development of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outcome requires a significant amount of time and effort initially but provides a long-lasting solution.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Housing Crisis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514608" y="1304875"/>
            <a:ext cx="8330809" cy="3416400"/>
            <a:chOff x="6212550" y="1304875"/>
            <a:chExt cx="2632500" cy="3416400"/>
          </a:xfrm>
        </p:grpSpPr>
        <p:sp>
          <p:nvSpPr>
            <p:cNvPr id="99" name="Google Shape;9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87825" y="1304875"/>
            <a:ext cx="8179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749475" y="1850300"/>
            <a:ext cx="8015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Crisis is solely the product of growth and supply shortage issue.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Most major cities are experiencing this problem as strong economic growth has led to massive population growth and skyrocketing housing prices.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Despite Canada's vast land area, the population is heavily concentrated in major urban centers, leading to affordability challenges and strain on housing markets.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Migration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Newcomers often settling in major urban centers(eg:Toronto) where housing demand is high. </a:t>
            </a:r>
            <a:endParaRPr sz="1600"/>
          </a:p>
        </p:txBody>
      </p:sp>
      <p:sp>
        <p:nvSpPr>
          <p:cNvPr id="111" name="Google Shape;111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338650" y="2070575"/>
            <a:ext cx="2469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Real Estate Involvement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Contributes to housing price inflation and affordability challenges, particularly in high-demand urban areas.</a:t>
            </a:r>
            <a:endParaRPr sz="1600"/>
          </a:p>
        </p:txBody>
      </p:sp>
      <p:sp>
        <p:nvSpPr>
          <p:cNvPr id="114" name="Google Shape;114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Unbalanced</a:t>
            </a:r>
            <a:r>
              <a:rPr b="1" lang="en" sz="1600"/>
              <a:t> Supply and Demand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Unbalanced supply and demand in Canada's housing leads to affordability challenges, price volatility, and regional disparities.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4939500" y="161650"/>
            <a:ext cx="3837000" cy="47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 application that utilizes a recommendation system to suggest relocation options to users based on their preferences.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•	The recommendation system considers factors such as affordability, cost of living, job opportunities, climate conditions, and major attractions.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•	By providing better information and clarity about housing options </a:t>
            </a:r>
            <a:r>
              <a:rPr lang="en"/>
              <a:t>acro</a:t>
            </a:r>
            <a:r>
              <a:rPr lang="en"/>
              <a:t>ss Canada, we aim to distribute the population more evenly.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2" name="Google Shape;132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4" name="Google Shape;134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5" name="Google Shape;13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Collection</a:t>
            </a:r>
            <a:endParaRPr sz="1600"/>
          </a:p>
        </p:txBody>
      </p:sp>
      <p:sp>
        <p:nvSpPr>
          <p:cNvPr descr="Background pointer shape in timeline graphic" id="138" name="Google Shape;138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1" name="Google Shape;14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Exploratory Data Analysis</a:t>
            </a:r>
            <a:endParaRPr sz="1600"/>
          </a:p>
        </p:txBody>
      </p:sp>
      <p:sp>
        <p:nvSpPr>
          <p:cNvPr descr="Background pointer shape in timeline graphic" id="144" name="Google Shape;144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Machine Learning Model Creation</a:t>
            </a:r>
            <a:endParaRPr sz="1600"/>
          </a:p>
        </p:txBody>
      </p:sp>
      <p:sp>
        <p:nvSpPr>
          <p:cNvPr descr="Background pointer shape in timeline graphic" id="150" name="Google Shape;150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3" name="Google Shape;15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API Integrations</a:t>
            </a:r>
            <a:endParaRPr sz="1600"/>
          </a:p>
        </p:txBody>
      </p:sp>
      <p:sp>
        <p:nvSpPr>
          <p:cNvPr descr="Background pointer shape in timeline graphic" id="156" name="Google Shape;156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9" name="Google Shape;15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Front End Development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78050" y="104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Diagram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025"/>
            <a:ext cx="8839200" cy="301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type="title"/>
          </p:nvPr>
        </p:nvSpPr>
        <p:spPr>
          <a:xfrm>
            <a:off x="1656950" y="1404795"/>
            <a:ext cx="6459000" cy="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case 1: Location Recommendation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Diagram</a:t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656950" y="1144540"/>
            <a:ext cx="64590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case 2: </a:t>
            </a:r>
            <a:r>
              <a:rPr lang="en" sz="2400"/>
              <a:t>Comparison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640"/>
            <a:ext cx="8839199" cy="2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