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9988-C33A-45D8-81D6-5F3C185163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9B8C3-5750-4B0B-952D-5E2DC301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427-432F-4650-A882-E577BBBF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E6FAB-F605-4408-A90B-34EBA701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3AC7-860D-42B3-B7F1-55AC342A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6E70-A444-411F-8F0B-1BBBE7BA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E794-F6F7-4400-B881-669EF27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Texas Instruments | Electronic Design">
            <a:extLst>
              <a:ext uri="{FF2B5EF4-FFF2-40B4-BE49-F238E27FC236}">
                <a16:creationId xmlns:a16="http://schemas.microsoft.com/office/drawing/2014/main" id="{154A5028-F548-4B1F-B348-BF01018121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10074965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A275-2250-4AC3-A4FA-5FA93E1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6B0D-3D45-47D3-A880-F39A35E8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7598-9DE2-4B71-8AFE-EF6038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96AF-761A-489D-8FDB-62E102E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1410-5742-4295-B691-A9031A46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076D2-A02F-4A9D-BC6C-A05071B9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433D-78F3-456F-A446-E256ECFA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AE1D-0BDC-4C9A-A805-6C555296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0292-83EA-411E-8D47-0B77178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DF89-54CA-46AE-B3C5-BB18D3DF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1DF9-1A1C-4A4C-8F24-877050C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9508-609C-4291-A886-51F0769D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77CD-3EE3-48C7-A8F8-210F697C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8E3F-1378-43D4-9858-0D2040F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8401-9354-4582-BF8B-8251B021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3C93-8924-4F9E-BC6B-7E2B4E7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C0FD-2679-45BB-97CD-8C5E1F1B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3EEC-2F73-4214-868B-C174A4D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ECCA-2D7A-424A-BA20-D991CFF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D78B-138A-46D9-AA5C-E7B7F9DF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C7F0-A5FD-4783-9471-4B34DA2E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7878-A270-4279-A0FD-2894EE07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9080-7D4B-41AC-902C-319C0CE6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0744-719C-4DEA-8F91-3A95B7F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86D9-E4E6-4B28-B5D2-88FC6B1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2836-57F9-4F3F-880B-ADC8576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44E3-6EDD-482D-8399-7188DAC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0277-1DA9-43BA-8A54-5058A95F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2BC2F-73B8-4463-9F45-D6BD8B27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E77B-9326-4B29-9107-095E2D810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27A6-2330-4545-BDF3-8DF48A30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DD895-2712-4911-8096-F93F1F5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8D30-A354-4F9A-96B4-63C5DFA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02B2-7B97-4275-9439-B873ECE4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252-EEA8-4B71-B4C4-FA89485B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B978-21CB-456D-991D-083B4D8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0E4A-3EE6-4673-B4C0-1F6356A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89F9-44CB-4630-90E2-3F14EAE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0709-75D5-418C-984D-B787F399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34E4C-A427-43C9-8E67-DD9FED31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C87E8-3524-4250-BC12-627E8480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Texas Instruments | Electronic Design">
            <a:extLst>
              <a:ext uri="{FF2B5EF4-FFF2-40B4-BE49-F238E27FC236}">
                <a16:creationId xmlns:a16="http://schemas.microsoft.com/office/drawing/2014/main" id="{CA7BEA51-7A45-47B5-ADD2-8C184AFC3B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9982200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143-E082-46F0-8CB7-18C0F4A5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CDEB-8452-4E8A-8182-B5E85961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9A5E-2A2C-42A0-BF4F-E2407652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1A3D-D5F5-4509-8255-297591E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72F1-13A4-4868-B416-2FF265CC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8213-11EC-45B0-9400-91379BD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92CD-A756-4BA6-A5FF-10A96526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4B634-FB59-471F-99D2-6443F78A5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B381-C1E6-4005-AB7F-07FAFA16E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012F0-01E4-46CC-9F2B-550AF0EE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4A87-21B9-4451-8FC5-CA51AA4E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1858-2DCB-4CF5-8D70-4F1389F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EA409-944F-4BCC-B25D-6E7AB4E4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91BD-9189-4045-9460-9CE53CCF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08C7-CD4B-44E6-928D-BA54C817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1E0B-D136-4D04-8D92-941FA6EC049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B55B-79D0-4FDE-A69D-D03E3632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FD5-300C-4303-AC2E-FF24D3B8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5760-9EF8-47C0-9934-25C8CE4F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46277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Day 3</a:t>
            </a:r>
            <a:br>
              <a:rPr lang="en-US" sz="5400" dirty="0"/>
            </a:br>
            <a:r>
              <a:rPr lang="en-US" sz="5400" dirty="0"/>
              <a:t>5 June, 2024</a:t>
            </a:r>
          </a:p>
        </p:txBody>
      </p:sp>
    </p:spTree>
    <p:extLst>
      <p:ext uri="{BB962C8B-B14F-4D97-AF65-F5344CB8AC3E}">
        <p14:creationId xmlns:p14="http://schemas.microsoft.com/office/powerpoint/2010/main" val="347362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A964F5-2DCB-45D7-84AB-D832D3DC8D8F}"/>
              </a:ext>
            </a:extLst>
          </p:cNvPr>
          <p:cNvSpPr txBox="1"/>
          <p:nvPr/>
        </p:nvSpPr>
        <p:spPr>
          <a:xfrm>
            <a:off x="142875" y="114300"/>
            <a:ext cx="26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AC24C-6A8D-44B3-8B44-7F445B891512}"/>
              </a:ext>
            </a:extLst>
          </p:cNvPr>
          <p:cNvSpPr txBox="1"/>
          <p:nvPr/>
        </p:nvSpPr>
        <p:spPr>
          <a:xfrm>
            <a:off x="142875" y="3497328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12876-F494-4E09-9818-3B0AACCE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3" y="575965"/>
            <a:ext cx="4091767" cy="2853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5632E-D55D-4531-BCD0-9C39AF9488CF}"/>
              </a:ext>
            </a:extLst>
          </p:cNvPr>
          <p:cNvSpPr txBox="1"/>
          <p:nvPr/>
        </p:nvSpPr>
        <p:spPr>
          <a:xfrm>
            <a:off x="4995334" y="575965"/>
            <a:ext cx="3395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Slope can be found by marking two points in the graph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(0.295-1.01)/(7.82-4.95) = -0.25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FB3B2-9EB5-4AA6-9ECC-F75437C90302}"/>
              </a:ext>
            </a:extLst>
          </p:cNvPr>
          <p:cNvSpPr txBox="1"/>
          <p:nvPr/>
        </p:nvSpPr>
        <p:spPr>
          <a:xfrm>
            <a:off x="397933" y="4097867"/>
            <a:ext cx="8271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No charge accumulation should take place at any node.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Hence, charge into X = charge out of X:</a:t>
            </a:r>
          </a:p>
          <a:p>
            <a:r>
              <a:rPr lang="en-US" sz="1600" dirty="0"/>
              <a:t>3.[3-Vx(t)] = 1.Vx(t) + 1.t</a:t>
            </a:r>
          </a:p>
          <a:p>
            <a:r>
              <a:rPr lang="en-US" sz="1600" dirty="0"/>
              <a:t>On solving, we get dVx(t) / dt = -0.25</a:t>
            </a:r>
          </a:p>
        </p:txBody>
      </p:sp>
    </p:spTree>
    <p:extLst>
      <p:ext uri="{BB962C8B-B14F-4D97-AF65-F5344CB8AC3E}">
        <p14:creationId xmlns:p14="http://schemas.microsoft.com/office/powerpoint/2010/main" val="38829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423D0-6AC0-4C23-A758-BE040AFE58AA}"/>
              </a:ext>
            </a:extLst>
          </p:cNvPr>
          <p:cNvSpPr txBox="1"/>
          <p:nvPr/>
        </p:nvSpPr>
        <p:spPr>
          <a:xfrm>
            <a:off x="228600" y="20955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1E67A-DC78-4DCB-9AAA-CC0F10D5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49283"/>
            <a:ext cx="7939502" cy="56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2C7A25-4D5C-498E-8008-7ADB2EF15276}"/>
              </a:ext>
            </a:extLst>
          </p:cNvPr>
          <p:cNvSpPr txBox="1"/>
          <p:nvPr/>
        </p:nvSpPr>
        <p:spPr>
          <a:xfrm>
            <a:off x="180975" y="186809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BC537-6C50-4ACC-AF43-F76BBD2873EF}"/>
              </a:ext>
            </a:extLst>
          </p:cNvPr>
          <p:cNvSpPr txBox="1"/>
          <p:nvPr/>
        </p:nvSpPr>
        <p:spPr>
          <a:xfrm>
            <a:off x="7902335" y="186809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S2,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AD67C-6C28-4219-BF36-B93B4A4356F0}"/>
              </a:ext>
            </a:extLst>
          </p:cNvPr>
          <p:cNvSpPr txBox="1"/>
          <p:nvPr/>
        </p:nvSpPr>
        <p:spPr>
          <a:xfrm>
            <a:off x="7962739" y="2582512"/>
            <a:ext cx="134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47BF5-8A13-44DC-BA85-CFC0BB9B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39" y="549343"/>
            <a:ext cx="3273727" cy="1932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E15114-8DE3-410D-8F05-8F22594A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739" y="2951844"/>
            <a:ext cx="3394533" cy="2097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EC983A-87C1-47A5-81FF-886333FA1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6" y="648474"/>
            <a:ext cx="5742238" cy="39252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AEF458-4B7A-41E2-95EB-2D0BB14CC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86" y="4668946"/>
            <a:ext cx="2240738" cy="20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8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293DB-949A-4EA8-B40A-9EA12335C320}"/>
              </a:ext>
            </a:extLst>
          </p:cNvPr>
          <p:cNvSpPr txBox="1"/>
          <p:nvPr/>
        </p:nvSpPr>
        <p:spPr>
          <a:xfrm>
            <a:off x="180975" y="285750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B06F-C16F-4260-8D03-536C18AE367E}"/>
              </a:ext>
            </a:extLst>
          </p:cNvPr>
          <p:cNvSpPr txBox="1"/>
          <p:nvPr/>
        </p:nvSpPr>
        <p:spPr>
          <a:xfrm>
            <a:off x="180975" y="3907045"/>
            <a:ext cx="755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0AB01-AAD3-468C-AF84-1D110E10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747415"/>
            <a:ext cx="3748088" cy="3084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B3FCC-747C-40F0-9A0F-16420330E68A}"/>
              </a:ext>
            </a:extLst>
          </p:cNvPr>
          <p:cNvSpPr txBox="1"/>
          <p:nvPr/>
        </p:nvSpPr>
        <p:spPr>
          <a:xfrm>
            <a:off x="209549" y="4490392"/>
            <a:ext cx="999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the phase when all switches are off, the caps are floating. Hence, there is no charging/discharging happening, and node X will stay at 1V.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S2 and S3 are turned on, 1F cap charges to 1V , and 2F charges to 2V.</a:t>
            </a:r>
          </a:p>
          <a:p>
            <a:pPr marL="285750" indent="-285750">
              <a:buFontTx/>
              <a:buChar char="-"/>
            </a:pPr>
            <a:r>
              <a:rPr lang="en-US" dirty="0"/>
              <a:t>Later when S1 turns on , and other two switches go off, the 1F, 2F caps come in parallel. We then apply charge conservation. </a:t>
            </a:r>
          </a:p>
          <a:p>
            <a:r>
              <a:rPr lang="en-US" dirty="0"/>
              <a:t>(Vx-1)3 = -1*1 + 2*2 = 3, So Vx = 2V</a:t>
            </a:r>
          </a:p>
        </p:txBody>
      </p:sp>
    </p:spTree>
    <p:extLst>
      <p:ext uri="{BB962C8B-B14F-4D97-AF65-F5344CB8AC3E}">
        <p14:creationId xmlns:p14="http://schemas.microsoft.com/office/powerpoint/2010/main" val="111381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0FEE0-DA9A-4A3E-8321-D60B1E8B6355}"/>
              </a:ext>
            </a:extLst>
          </p:cNvPr>
          <p:cNvSpPr txBox="1"/>
          <p:nvPr/>
        </p:nvSpPr>
        <p:spPr>
          <a:xfrm>
            <a:off x="123825" y="257175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3F938-ECF0-4A87-9C36-7A9B1EDB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" y="920698"/>
            <a:ext cx="8434682" cy="48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8FA60-7770-4EFA-9183-1DB0C99E3D66}"/>
              </a:ext>
            </a:extLst>
          </p:cNvPr>
          <p:cNvSpPr txBox="1"/>
          <p:nvPr/>
        </p:nvSpPr>
        <p:spPr>
          <a:xfrm>
            <a:off x="133350" y="18097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D84A1-7521-41D7-9529-B3407293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67" y="755535"/>
            <a:ext cx="2379603" cy="2242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A16CC-FCB2-4119-926F-3880F777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35845"/>
            <a:ext cx="6915505" cy="4324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98675-EDEF-4B25-AA15-A96C4878B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167" y="3160056"/>
            <a:ext cx="3577350" cy="25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0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A964F5-2DCB-45D7-84AB-D832D3DC8D8F}"/>
              </a:ext>
            </a:extLst>
          </p:cNvPr>
          <p:cNvSpPr txBox="1"/>
          <p:nvPr/>
        </p:nvSpPr>
        <p:spPr>
          <a:xfrm>
            <a:off x="142875" y="114300"/>
            <a:ext cx="26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AC24C-6A8D-44B3-8B44-7F445B891512}"/>
              </a:ext>
            </a:extLst>
          </p:cNvPr>
          <p:cNvSpPr txBox="1"/>
          <p:nvPr/>
        </p:nvSpPr>
        <p:spPr>
          <a:xfrm>
            <a:off x="142875" y="3728161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D24D2-51F0-4980-97EB-E42EC67718B5}"/>
              </a:ext>
            </a:extLst>
          </p:cNvPr>
          <p:cNvSpPr txBox="1"/>
          <p:nvPr/>
        </p:nvSpPr>
        <p:spPr>
          <a:xfrm>
            <a:off x="419100" y="4391025"/>
            <a:ext cx="1019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All the caps are charged to 1V initially.</a:t>
            </a:r>
          </a:p>
          <a:p>
            <a:r>
              <a:rPr lang="en-US" dirty="0"/>
              <a:t>- When the switches are opened, the 3F cap is open, it maintains the 1V across it. The 1F and 2F caps, share charge among themselves , and the Voltage at node X stays at 1V.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158D8-7DBC-4FD8-999C-5537C409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7" y="575965"/>
            <a:ext cx="3995757" cy="305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8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91C52-9D6E-406F-B397-8C5A5959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26" y="1302729"/>
            <a:ext cx="6235740" cy="4703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14193-B586-44E3-B4BE-C73A441246E8}"/>
              </a:ext>
            </a:extLst>
          </p:cNvPr>
          <p:cNvSpPr txBox="1"/>
          <p:nvPr/>
        </p:nvSpPr>
        <p:spPr>
          <a:xfrm>
            <a:off x="143933" y="194733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F96EF-8D2F-421A-B67F-4D9910F3F692}"/>
              </a:ext>
            </a:extLst>
          </p:cNvPr>
          <p:cNvSpPr txBox="1"/>
          <p:nvPr/>
        </p:nvSpPr>
        <p:spPr>
          <a:xfrm>
            <a:off x="143933" y="564065"/>
            <a:ext cx="557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of change of voltage at node X , C1 = 1F, C2 = 3F</a:t>
            </a:r>
          </a:p>
        </p:txBody>
      </p:sp>
    </p:spTree>
    <p:extLst>
      <p:ext uri="{BB962C8B-B14F-4D97-AF65-F5344CB8AC3E}">
        <p14:creationId xmlns:p14="http://schemas.microsoft.com/office/powerpoint/2010/main" val="270073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8FA60-7770-4EFA-9183-1DB0C99E3D66}"/>
              </a:ext>
            </a:extLst>
          </p:cNvPr>
          <p:cNvSpPr txBox="1"/>
          <p:nvPr/>
        </p:nvSpPr>
        <p:spPr>
          <a:xfrm>
            <a:off x="133350" y="18097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QUCS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6C766-5128-4B4C-9859-B4210B56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714292"/>
            <a:ext cx="6915337" cy="3375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5FE01-85B7-4C28-9D22-DF3261D8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706" y="642640"/>
            <a:ext cx="3785175" cy="2498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71F8F4-D18E-4194-B208-4F4A30017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706" y="3276600"/>
            <a:ext cx="3826154" cy="2334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1C5AB-F109-4965-A3FA-6DA6CE26A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381" y="4270377"/>
            <a:ext cx="3065561" cy="24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0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262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Day 3 5 June,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Jaya</dc:creator>
  <cp:lastModifiedBy>Srivastava, Jaya</cp:lastModifiedBy>
  <cp:revision>52</cp:revision>
  <dcterms:created xsi:type="dcterms:W3CDTF">2024-05-27T03:37:31Z</dcterms:created>
  <dcterms:modified xsi:type="dcterms:W3CDTF">2024-06-05T05:04:22Z</dcterms:modified>
</cp:coreProperties>
</file>